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"/>
  </p:notesMasterIdLst>
  <p:sldIdLst>
    <p:sldId id="256" r:id="rId2"/>
    <p:sldId id="257" r:id="rId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2A18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3" d="100"/>
          <a:sy n="113" d="100"/>
        </p:scale>
        <p:origin x="47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E1A791-170E-4EB2-B368-1B6998BC1E95}" type="datetimeFigureOut">
              <a:rPr lang="zh-CN" altLang="en-US" smtClean="0"/>
              <a:t>2020/3/6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2EEB9A-5039-41A6-8E6C-C29E63ED3EB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28267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2EEB9A-5039-41A6-8E6C-C29E63ED3EBC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75906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341787-7B8C-484B-ADAF-53F541BBCF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8D2320F-E423-44CF-9DE1-A6568F1E03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744C877-C374-4B39-85F0-F06C3785B8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CE989-71BA-472B-B017-E3CFAEA5CFFD}" type="datetimeFigureOut">
              <a:rPr lang="zh-CN" altLang="en-US" smtClean="0"/>
              <a:t>2020/3/6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0F1DE16-6708-4E94-A081-2D18562D55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91CA63B-04E5-4EBE-A572-123BEC308D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510040-9A7E-43CE-8771-17B93AEB6F1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32729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ACCED2-566A-4B1B-9A4E-9342741CB3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9E9E375-41FF-4831-B840-F5BE285F69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A139F8B-76F6-401D-A206-58F726848B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CE989-71BA-472B-B017-E3CFAEA5CFFD}" type="datetimeFigureOut">
              <a:rPr lang="zh-CN" altLang="en-US" smtClean="0"/>
              <a:t>2020/3/6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58A377C-C543-4DA4-9E9C-85EC10A2CE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172D132-3349-4704-9913-3917D4157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510040-9A7E-43CE-8771-17B93AEB6F1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21635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D13C4523-0DE2-4F4E-A2F5-92E78FF3D0A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09D12FC-9310-4B78-8FA1-EB9D1F8867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6FB3667-F9B3-4349-A509-9826F84160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CE989-71BA-472B-B017-E3CFAEA5CFFD}" type="datetimeFigureOut">
              <a:rPr lang="zh-CN" altLang="en-US" smtClean="0"/>
              <a:t>2020/3/6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8C7D998-E784-4F6F-B34E-7452E56126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F7BB381-99F2-4380-96F7-2D6388931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510040-9A7E-43CE-8771-17B93AEB6F1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7161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73F781-D848-480B-B5AE-8FF8CEED2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BBB56F3-DE0F-4056-BB3B-3D9B46E6D7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ABC8703-6FBD-4ECC-A213-4CF274FF5C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CE989-71BA-472B-B017-E3CFAEA5CFFD}" type="datetimeFigureOut">
              <a:rPr lang="zh-CN" altLang="en-US" smtClean="0"/>
              <a:t>2020/3/6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C9DF356-B765-44FF-93C5-6902CA9B3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DE1C335-B89E-4261-9788-7879261B5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510040-9A7E-43CE-8771-17B93AEB6F1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3055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F67394-5912-40DD-9D67-A5210333D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902AA1F-28D1-4D81-8A19-8A8D4D151B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7213933-495A-435C-BE0A-B29BB40A4F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CE989-71BA-472B-B017-E3CFAEA5CFFD}" type="datetimeFigureOut">
              <a:rPr lang="zh-CN" altLang="en-US" smtClean="0"/>
              <a:t>2020/3/6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BF040F5-8851-420C-9142-D7F090014A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3EE4CED-24B7-473A-BD70-3CD2D75EF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510040-9A7E-43CE-8771-17B93AEB6F1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04195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6F5BA7-B83A-474A-A10B-EFAF8BE507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BB4415B-C9C6-4FA2-856C-1C6532A90E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9B329A0-4619-4EAD-A876-BB14990AFF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A8454D5-8E2C-415E-BE3E-18288A45B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CE989-71BA-472B-B017-E3CFAEA5CFFD}" type="datetimeFigureOut">
              <a:rPr lang="zh-CN" altLang="en-US" smtClean="0"/>
              <a:t>2020/3/6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F3E421A-6488-45E1-9DF9-048320F9D6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EE3197F-DA77-4190-9810-8F829409D5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510040-9A7E-43CE-8771-17B93AEB6F1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91758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734361-8EFF-48AC-BE9C-A63DCB03E7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C7BB99A-BE28-46C8-A013-628F5724C9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76C30EC-37D0-4933-800D-AD2A3E6564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2340BAD-7EAD-445B-8B0E-1C47EE92A5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E687A0D3-54FB-4C8A-9078-1FC83D59039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0B11967B-BBE2-4532-BBBF-9BB78F18F8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CE989-71BA-472B-B017-E3CFAEA5CFFD}" type="datetimeFigureOut">
              <a:rPr lang="zh-CN" altLang="en-US" smtClean="0"/>
              <a:t>2020/3/6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CC493E26-1FEF-4BA3-878C-98276F3E4A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10835FA3-50A7-40E2-A385-B2A846DBD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510040-9A7E-43CE-8771-17B93AEB6F1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61002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071630-5FC4-42DA-BFA6-31B2630FE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BB5D60F-E5E4-4521-8783-34760F6F4B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CE989-71BA-472B-B017-E3CFAEA5CFFD}" type="datetimeFigureOut">
              <a:rPr lang="zh-CN" altLang="en-US" smtClean="0"/>
              <a:t>2020/3/6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A579747-35B6-4204-8C45-54CA12EDF1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A7CDE65-4955-4E64-BD1F-6E687B6AB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510040-9A7E-43CE-8771-17B93AEB6F1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65011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B2974028-492D-45EC-B6B0-A9EC755DD0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CE989-71BA-472B-B017-E3CFAEA5CFFD}" type="datetimeFigureOut">
              <a:rPr lang="zh-CN" altLang="en-US" smtClean="0"/>
              <a:t>2020/3/6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F7C5220-002A-41C5-BCA1-CFB82017F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617ADD1-80CD-43F5-AC78-8CB397F23A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510040-9A7E-43CE-8771-17B93AEB6F1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3907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56DED82-8A98-40A1-94EF-8A1574A50C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647A571-0C36-486E-8198-F87F005935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B71E9B3-7905-4415-84C7-EA67EBBA2B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1797D70-AFC2-4AAF-872D-D0AAEA77C4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CE989-71BA-472B-B017-E3CFAEA5CFFD}" type="datetimeFigureOut">
              <a:rPr lang="zh-CN" altLang="en-US" smtClean="0"/>
              <a:t>2020/3/6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E8576C2-7124-4918-BE1B-F88DFAB429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A4EB271-2916-4F63-BA30-B6BFA264E8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510040-9A7E-43CE-8771-17B93AEB6F1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58475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C0B51D2-CF23-4914-8062-470CBE7EDE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C70FA145-C0F4-4D0E-ABD1-A92ACB383C4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22DC15B-F706-4ED9-AC43-669AAB4304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3E931FB-F8FC-4E30-BEB7-FD12E89B16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CE989-71BA-472B-B017-E3CFAEA5CFFD}" type="datetimeFigureOut">
              <a:rPr lang="zh-CN" altLang="en-US" smtClean="0"/>
              <a:t>2020/3/6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C4FC4DA-E2E8-4CD0-914C-A580963D6E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A94398F-E0A1-430C-85ED-2A02E404B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510040-9A7E-43CE-8771-17B93AEB6F1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23016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7E512674-F29A-4133-8AEF-CB4DBE2716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0198D47-A482-4FE4-B710-314D592C8A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6397C03-40CF-45A2-BB05-B935F6C4AB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3CE989-71BA-472B-B017-E3CFAEA5CFFD}" type="datetimeFigureOut">
              <a:rPr lang="zh-CN" altLang="en-US" smtClean="0"/>
              <a:t>2020/3/6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C17C79B-6D18-4FCA-AC79-0E904FC17F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8A10AA9-86D8-4491-8B3A-34910285AF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510040-9A7E-43CE-8771-17B93AEB6F1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67366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A57D759A-EE86-481E-B677-E81E21AE1767}"/>
              </a:ext>
            </a:extLst>
          </p:cNvPr>
          <p:cNvSpPr txBox="1"/>
          <p:nvPr/>
        </p:nvSpPr>
        <p:spPr>
          <a:xfrm>
            <a:off x="2531533" y="228601"/>
            <a:ext cx="71289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rgbClr val="32A189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Times New Roman" panose="02020603050405020304" pitchFamily="18" charset="0"/>
              </a:rPr>
              <a:t>Magnetic Tracking System</a:t>
            </a:r>
            <a:endParaRPr lang="zh-CN" altLang="en-US" sz="4000" dirty="0">
              <a:solidFill>
                <a:srgbClr val="32A189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7C50BF6-A839-4392-BFC9-7AF88D7B94CF}"/>
              </a:ext>
            </a:extLst>
          </p:cNvPr>
          <p:cNvSpPr txBox="1"/>
          <p:nvPr/>
        </p:nvSpPr>
        <p:spPr>
          <a:xfrm>
            <a:off x="465665" y="2916915"/>
            <a:ext cx="30056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32A189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Magnet Modelling</a:t>
            </a:r>
            <a:endParaRPr lang="zh-CN" altLang="en-US" sz="2400" dirty="0">
              <a:solidFill>
                <a:srgbClr val="32A189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3860DE7-B639-4A9B-81CC-72A3683C674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56" b="8537"/>
          <a:stretch/>
        </p:blipFill>
        <p:spPr>
          <a:xfrm>
            <a:off x="3501912" y="2812760"/>
            <a:ext cx="2880000" cy="1476193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643257D7-378D-47B7-A65B-03E4805049C2}"/>
              </a:ext>
            </a:extLst>
          </p:cNvPr>
          <p:cNvSpPr txBox="1"/>
          <p:nvPr/>
        </p:nvSpPr>
        <p:spPr>
          <a:xfrm>
            <a:off x="1007531" y="3382201"/>
            <a:ext cx="2497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32A189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Magnet Modelling</a:t>
            </a:r>
            <a:endParaRPr lang="zh-CN" altLang="en-US" dirty="0">
              <a:solidFill>
                <a:srgbClr val="32A189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99128C1A-8AC3-4B78-923A-6B4311CDB003}"/>
              </a:ext>
            </a:extLst>
          </p:cNvPr>
          <p:cNvSpPr txBox="1"/>
          <p:nvPr/>
        </p:nvSpPr>
        <p:spPr>
          <a:xfrm>
            <a:off x="1007531" y="4446545"/>
            <a:ext cx="3141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32A189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Magnet Field Distribution</a:t>
            </a:r>
            <a:endParaRPr lang="zh-CN" altLang="en-US" dirty="0">
              <a:solidFill>
                <a:srgbClr val="32A189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E3968216-875B-454F-81A9-E5CC20AF5219}"/>
                  </a:ext>
                </a:extLst>
              </p:cNvPr>
              <p:cNvSpPr/>
              <p:nvPr/>
            </p:nvSpPr>
            <p:spPr>
              <a:xfrm>
                <a:off x="4004728" y="4260554"/>
                <a:ext cx="1697708" cy="3829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zh-CN" altLang="en-US" sz="800" i="1" smtClean="0">
                              <a:solidFill>
                                <a:srgbClr val="32A189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zh-CN" altLang="en-US" sz="800" i="1">
                              <a:solidFill>
                                <a:srgbClr val="32A189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  <m:d>
                        <m:dPr>
                          <m:ctrlPr>
                            <a:rPr lang="zh-CN" altLang="en-US" sz="800" i="1">
                              <a:solidFill>
                                <a:srgbClr val="32A189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zh-CN" altLang="en-US" sz="800" i="1">
                                  <a:solidFill>
                                    <a:srgbClr val="32A18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CN" altLang="en-US" sz="800" i="1">
                                  <a:solidFill>
                                    <a:srgbClr val="32A189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acc>
                        </m:e>
                      </m:d>
                      <m:r>
                        <a:rPr lang="zh-CN" altLang="en-US" sz="800" i="0">
                          <a:solidFill>
                            <a:srgbClr val="32A189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sz="800" i="1">
                              <a:solidFill>
                                <a:srgbClr val="32A189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800" i="1">
                              <a:solidFill>
                                <a:srgbClr val="32A189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num>
                        <m:den>
                          <m:r>
                            <a:rPr lang="zh-CN" altLang="en-US" sz="800" i="0">
                              <a:solidFill>
                                <a:srgbClr val="32A189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zh-CN" altLang="en-US" sz="800" i="1">
                              <a:solidFill>
                                <a:srgbClr val="32A189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  <m:nary>
                        <m:naryPr>
                          <m:chr m:val="∭"/>
                          <m:limLoc m:val="subSup"/>
                          <m:supHide m:val="on"/>
                          <m:ctrlPr>
                            <a:rPr lang="zh-CN" altLang="en-US" sz="800" i="1">
                              <a:solidFill>
                                <a:srgbClr val="32A189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sz="800" i="1">
                              <a:solidFill>
                                <a:srgbClr val="32A189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zh-CN" altLang="en-US" sz="800" i="1">
                                  <a:solidFill>
                                    <a:srgbClr val="32A18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acc>
                                <m:accPr>
                                  <m:chr m:val="⃗"/>
                                  <m:ctrlPr>
                                    <a:rPr lang="zh-CN" altLang="en-US" sz="800" i="1">
                                      <a:solidFill>
                                        <a:srgbClr val="32A189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zh-CN" altLang="en-US" sz="800" i="1">
                                      <a:solidFill>
                                        <a:srgbClr val="32A189"/>
                                      </a:solidFill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zh-CN" altLang="en-US" sz="800" i="1">
                                      <a:solidFill>
                                        <a:srgbClr val="32A189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zh-CN" altLang="en-US" sz="800" i="1">
                                          <a:solidFill>
                                            <a:srgbClr val="32A18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zh-CN" altLang="en-US" sz="800" i="1">
                                              <a:solidFill>
                                                <a:srgbClr val="32A189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zh-CN" altLang="en-US" sz="800" i="1">
                                              <a:solidFill>
                                                <a:srgbClr val="32A189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zh-CN" altLang="en-US" sz="800" i="0">
                                          <a:solidFill>
                                            <a:srgbClr val="32A18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zh-CN" altLang="en-US" sz="800" i="0">
                                  <a:solidFill>
                                    <a:srgbClr val="32A189"/>
                                  </a:solidFill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d>
                                <m:dPr>
                                  <m:ctrlPr>
                                    <a:rPr lang="zh-CN" altLang="en-US" sz="800" i="1">
                                      <a:solidFill>
                                        <a:srgbClr val="32A189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zh-CN" altLang="en-US" sz="800" i="1">
                                          <a:solidFill>
                                            <a:srgbClr val="32A18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zh-CN" altLang="en-US" sz="800" i="1">
                                          <a:solidFill>
                                            <a:srgbClr val="32A18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</m:acc>
                                  <m:r>
                                    <a:rPr lang="zh-CN" altLang="en-US" sz="800" i="0">
                                      <a:solidFill>
                                        <a:srgbClr val="32A189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zh-CN" altLang="en-US" sz="800" i="1">
                                          <a:solidFill>
                                            <a:srgbClr val="32A18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zh-CN" altLang="en-US" sz="800" i="1">
                                              <a:solidFill>
                                                <a:srgbClr val="32A189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zh-CN" altLang="en-US" sz="800" i="1">
                                              <a:solidFill>
                                                <a:srgbClr val="32A189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zh-CN" altLang="en-US" sz="800" i="0">
                                          <a:solidFill>
                                            <a:srgbClr val="32A18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</m:num>
                            <m:den>
                              <m:sSup>
                                <m:sSupPr>
                                  <m:ctrlPr>
                                    <a:rPr lang="zh-CN" altLang="en-US" sz="800" i="1">
                                      <a:solidFill>
                                        <a:srgbClr val="32A189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zh-CN" altLang="en-US" sz="800" i="1">
                                          <a:solidFill>
                                            <a:srgbClr val="32A18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zh-CN" altLang="en-US" sz="800" i="1">
                                              <a:solidFill>
                                                <a:srgbClr val="32A189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zh-CN" altLang="en-US" sz="800" i="1">
                                              <a:solidFill>
                                                <a:srgbClr val="32A189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</m:acc>
                                      <m:r>
                                        <a:rPr lang="zh-CN" altLang="en-US" sz="800" i="0">
                                          <a:solidFill>
                                            <a:srgbClr val="32A18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p>
                                        <m:sSupPr>
                                          <m:ctrlPr>
                                            <a:rPr lang="zh-CN" altLang="en-US" sz="800" i="1">
                                              <a:solidFill>
                                                <a:srgbClr val="32A189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acc>
                                            <m:accPr>
                                              <m:chr m:val="⃗"/>
                                              <m:ctrlPr>
                                                <a:rPr lang="zh-CN" altLang="en-US" sz="800" i="1">
                                                  <a:solidFill>
                                                    <a:srgbClr val="32A189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zh-CN" altLang="en-US" sz="800" i="1">
                                                  <a:solidFill>
                                                    <a:srgbClr val="32A189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e>
                                          </m:acc>
                                        </m:e>
                                        <m:sup>
                                          <m:r>
                                            <a:rPr lang="zh-CN" altLang="en-US" sz="800" i="0">
                                              <a:solidFill>
                                                <a:srgbClr val="32A189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  <m:sup>
                                  <m:r>
                                    <a:rPr lang="zh-CN" altLang="en-US" sz="800" i="0">
                                      <a:solidFill>
                                        <a:srgbClr val="32A189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</m:den>
                          </m:f>
                        </m:e>
                      </m:nary>
                      <m:r>
                        <m:rPr>
                          <m:sty m:val="p"/>
                        </m:rPr>
                        <a:rPr lang="zh-CN" altLang="en-US" sz="800" i="0">
                          <a:solidFill>
                            <a:srgbClr val="32A189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lang="zh-CN" altLang="en-US" sz="800" i="1">
                          <a:solidFill>
                            <a:srgbClr val="32A189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zh-CN" altLang="en-US" sz="800" dirty="0">
                  <a:solidFill>
                    <a:srgbClr val="32A189"/>
                  </a:solidFill>
                </a:endParaRPr>
              </a:p>
            </p:txBody>
          </p:sp>
        </mc:Choice>
        <mc:Fallback xmlns=""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E3968216-875B-454F-81A9-E5CC20AF52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4728" y="4260554"/>
                <a:ext cx="1697708" cy="382925"/>
              </a:xfrm>
              <a:prstGeom prst="rect">
                <a:avLst/>
              </a:prstGeom>
              <a:blipFill>
                <a:blip r:embed="rId4"/>
                <a:stretch>
                  <a:fillRect t="-119048" b="-18254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12A8F1E5-FF21-421C-8034-DF217F8D6893}"/>
                  </a:ext>
                </a:extLst>
              </p:cNvPr>
              <p:cNvSpPr/>
              <p:nvPr/>
            </p:nvSpPr>
            <p:spPr>
              <a:xfrm>
                <a:off x="6381912" y="2895349"/>
                <a:ext cx="3401829" cy="18860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zh-CN" altLang="en-US" sz="800" i="1" smtClean="0">
                              <a:solidFill>
                                <a:srgbClr val="32A189"/>
                              </a:solidFill>
                              <a:latin typeface="Cambria Math" panose="02040503050406030204" pitchFamily="18" charset="0"/>
                            </a:rPr>
                          </m:ctrlPr>
                        </m:eqArrPr>
                        <m:e>
                          <m:acc>
                            <m:accPr>
                              <m:chr m:val="⃗"/>
                              <m:ctrlPr>
                                <a:rPr lang="zh-CN" altLang="en-US" sz="800" i="1">
                                  <a:solidFill>
                                    <a:srgbClr val="32A18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CN" altLang="en-US" sz="800" i="1">
                                  <a:solidFill>
                                    <a:srgbClr val="32A189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acc>
                          <m:r>
                            <a:rPr lang="zh-CN" altLang="en-US" sz="800" i="0">
                              <a:solidFill>
                                <a:srgbClr val="32A189"/>
                              </a:solidFill>
                              <a:latin typeface="Cambria Math" panose="02040503050406030204" pitchFamily="18" charset="0"/>
                            </a:rPr>
                            <m:t>=&amp;</m:t>
                          </m:r>
                          <m:f>
                            <m:fPr>
                              <m:ctrlPr>
                                <a:rPr lang="zh-CN" altLang="en-US" sz="800" i="1">
                                  <a:solidFill>
                                    <a:srgbClr val="32A18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sz="800" i="0">
                                  <a:solidFill>
                                    <a:srgbClr val="32A189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zh-CN" altLang="en-US" sz="800" i="0">
                                  <a:solidFill>
                                    <a:srgbClr val="32A189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zh-CN" altLang="en-US" sz="800" i="1">
                                  <a:solidFill>
                                    <a:srgbClr val="32A189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den>
                          </m:f>
                          <m:d>
                            <m:dPr>
                              <m:ctrlPr>
                                <a:rPr lang="zh-CN" altLang="en-US" sz="800" i="1">
                                  <a:solidFill>
                                    <a:srgbClr val="32A18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∭"/>
                                  <m:limLoc m:val="subSup"/>
                                  <m:supHide m:val="on"/>
                                  <m:ctrlPr>
                                    <a:rPr lang="zh-CN" altLang="en-US" sz="800" i="1">
                                      <a:solidFill>
                                        <a:srgbClr val="32A189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zh-CN" altLang="en-US" sz="800" i="1">
                                      <a:solidFill>
                                        <a:srgbClr val="32A189"/>
                                      </a:solidFill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sub>
                                <m:sup/>
                                <m:e>
                                  <m:f>
                                    <m:fPr>
                                      <m:ctrlPr>
                                        <a:rPr lang="zh-CN" altLang="en-US" sz="800" i="1">
                                          <a:solidFill>
                                            <a:srgbClr val="32A18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zh-CN" altLang="en-US" sz="800" i="1">
                                              <a:solidFill>
                                                <a:srgbClr val="32A189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sz="800" i="1">
                                              <a:solidFill>
                                                <a:srgbClr val="32A189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𝜌</m:t>
                                          </m:r>
                                        </m:e>
                                        <m:sub>
                                          <m:r>
                                            <a:rPr lang="zh-CN" altLang="en-US" sz="800" i="1">
                                              <a:solidFill>
                                                <a:srgbClr val="32A189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sub>
                                      </m:sSub>
                                      <m:acc>
                                        <m:accPr>
                                          <m:chr m:val="⃗"/>
                                          <m:ctrlPr>
                                            <a:rPr lang="zh-CN" altLang="en-US" sz="800" i="1">
                                              <a:solidFill>
                                                <a:srgbClr val="32A189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zh-CN" altLang="en-US" sz="800" i="1">
                                              <a:solidFill>
                                                <a:srgbClr val="32A189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</m:e>
                                      </m:acc>
                                    </m:num>
                                    <m:den>
                                      <m:sSup>
                                        <m:sSupPr>
                                          <m:ctrlPr>
                                            <a:rPr lang="zh-CN" altLang="en-US" sz="800" i="1">
                                              <a:solidFill>
                                                <a:srgbClr val="32A189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zh-CN" altLang="en-US" sz="800" i="1">
                                              <a:solidFill>
                                                <a:srgbClr val="32A189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</m:e>
                                        <m:sup>
                                          <m:r>
                                            <a:rPr lang="zh-CN" altLang="en-US" sz="800" i="0">
                                              <a:solidFill>
                                                <a:srgbClr val="32A189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p>
                                      </m:sSup>
                                    </m:den>
                                  </m:f>
                                  <m:r>
                                    <m:rPr>
                                      <m:sty m:val="p"/>
                                    </m:rPr>
                                    <a:rPr lang="zh-CN" altLang="en-US" sz="800" i="0">
                                      <a:solidFill>
                                        <a:srgbClr val="32A189"/>
                                      </a:solidFill>
                                      <a:latin typeface="Cambria Math" panose="02040503050406030204" pitchFamily="18" charset="0"/>
                                    </a:rPr>
                                    <m:t>d</m:t>
                                  </m:r>
                                  <m:r>
                                    <a:rPr lang="zh-CN" altLang="en-US" sz="800" i="1">
                                      <a:solidFill>
                                        <a:srgbClr val="32A189"/>
                                      </a:solidFill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</m:nary>
                              <m:r>
                                <a:rPr lang="zh-CN" altLang="en-US" sz="800" i="0">
                                  <a:solidFill>
                                    <a:srgbClr val="32A189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nary>
                                <m:naryPr>
                                  <m:chr m:val="∯"/>
                                  <m:limLoc m:val="subSup"/>
                                  <m:supHide m:val="on"/>
                                  <m:ctrlPr>
                                    <a:rPr lang="zh-CN" altLang="en-US" sz="800" i="1">
                                      <a:solidFill>
                                        <a:srgbClr val="32A189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zh-CN" altLang="en-US" sz="800" i="1">
                                      <a:solidFill>
                                        <a:srgbClr val="32A189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sub>
                                <m:sup/>
                                <m:e>
                                  <m:f>
                                    <m:fPr>
                                      <m:ctrlPr>
                                        <a:rPr lang="zh-CN" altLang="en-US" sz="800" i="1">
                                          <a:solidFill>
                                            <a:srgbClr val="32A18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zh-CN" altLang="en-US" sz="800" i="1">
                                              <a:solidFill>
                                                <a:srgbClr val="32A189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sz="800" i="1">
                                              <a:solidFill>
                                                <a:srgbClr val="32A189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𝜌</m:t>
                                          </m:r>
                                        </m:e>
                                        <m:sub>
                                          <m:r>
                                            <a:rPr lang="zh-CN" altLang="en-US" sz="800" i="1">
                                              <a:solidFill>
                                                <a:srgbClr val="32A189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𝑚𝑠</m:t>
                                          </m:r>
                                        </m:sub>
                                      </m:sSub>
                                      <m:acc>
                                        <m:accPr>
                                          <m:chr m:val="⃗"/>
                                          <m:ctrlPr>
                                            <a:rPr lang="zh-CN" altLang="en-US" sz="800" i="1">
                                              <a:solidFill>
                                                <a:srgbClr val="32A189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zh-CN" altLang="en-US" sz="800" i="1">
                                              <a:solidFill>
                                                <a:srgbClr val="32A189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</m:e>
                                      </m:acc>
                                    </m:num>
                                    <m:den>
                                      <m:sSup>
                                        <m:sSupPr>
                                          <m:ctrlPr>
                                            <a:rPr lang="zh-CN" altLang="en-US" sz="800" i="1">
                                              <a:solidFill>
                                                <a:srgbClr val="32A189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zh-CN" altLang="en-US" sz="800" i="1">
                                              <a:solidFill>
                                                <a:srgbClr val="32A189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</m:e>
                                        <m:sup>
                                          <m:r>
                                            <a:rPr lang="zh-CN" altLang="en-US" sz="800" i="0">
                                              <a:solidFill>
                                                <a:srgbClr val="32A189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p>
                                      </m:sSup>
                                    </m:den>
                                  </m:f>
                                  <m:r>
                                    <m:rPr>
                                      <m:sty m:val="p"/>
                                    </m:rPr>
                                    <a:rPr lang="zh-CN" altLang="en-US" sz="800" i="0">
                                      <a:solidFill>
                                        <a:srgbClr val="32A189"/>
                                      </a:solidFill>
                                      <a:latin typeface="Cambria Math" panose="02040503050406030204" pitchFamily="18" charset="0"/>
                                    </a:rPr>
                                    <m:t>d</m:t>
                                  </m:r>
                                  <m:r>
                                    <a:rPr lang="zh-CN" altLang="en-US" sz="800" i="1">
                                      <a:solidFill>
                                        <a:srgbClr val="32A189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</m:nary>
                            </m:e>
                          </m:d>
                        </m:e>
                        <m:e>
                          <m:r>
                            <a:rPr lang="zh-CN" altLang="en-US" sz="800" i="0">
                              <a:solidFill>
                                <a:srgbClr val="32A189"/>
                              </a:solidFill>
                              <a:latin typeface="Cambria Math" panose="02040503050406030204" pitchFamily="18" charset="0"/>
                            </a:rPr>
                            <m:t>=&amp;</m:t>
                          </m:r>
                          <m:f>
                            <m:fPr>
                              <m:ctrlPr>
                                <a:rPr lang="zh-CN" altLang="en-US" sz="800" i="1">
                                  <a:solidFill>
                                    <a:srgbClr val="32A18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sz="800" i="0">
                                  <a:solidFill>
                                    <a:srgbClr val="32A189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zh-CN" altLang="en-US" sz="800" i="0">
                                  <a:solidFill>
                                    <a:srgbClr val="32A189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zh-CN" altLang="en-US" sz="800" i="1">
                                  <a:solidFill>
                                    <a:srgbClr val="32A189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den>
                          </m:f>
                          <m:nary>
                            <m:naryPr>
                              <m:chr m:val="∬"/>
                              <m:limLoc m:val="subSup"/>
                              <m:supHide m:val="on"/>
                              <m:ctrlPr>
                                <a:rPr lang="zh-CN" altLang="en-US" sz="800" i="1">
                                  <a:solidFill>
                                    <a:srgbClr val="32A18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zh-CN" altLang="en-US" sz="800" i="1">
                                      <a:solidFill>
                                        <a:srgbClr val="32A189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800" i="1">
                                      <a:solidFill>
                                        <a:srgbClr val="32A189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zh-CN" altLang="en-US" sz="800" i="0">
                                      <a:solidFill>
                                        <a:srgbClr val="32A189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  <m:sup/>
                            <m:e>
                              <m:f>
                                <m:fPr>
                                  <m:ctrlPr>
                                    <a:rPr lang="zh-CN" altLang="en-US" sz="800" i="1">
                                      <a:solidFill>
                                        <a:srgbClr val="32A189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zh-CN" altLang="en-US" sz="800" i="1">
                                          <a:solidFill>
                                            <a:srgbClr val="32A18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800" i="1">
                                          <a:solidFill>
                                            <a:srgbClr val="32A18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𝜌</m:t>
                                      </m:r>
                                    </m:e>
                                    <m:sub>
                                      <m:r>
                                        <a:rPr lang="zh-CN" altLang="en-US" sz="800" i="1">
                                          <a:solidFill>
                                            <a:srgbClr val="32A18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𝑚𝑠</m:t>
                                      </m:r>
                                    </m:sub>
                                  </m:sSub>
                                  <m:acc>
                                    <m:accPr>
                                      <m:chr m:val="⃗"/>
                                      <m:ctrlPr>
                                        <a:rPr lang="zh-CN" altLang="en-US" sz="800" i="1">
                                          <a:solidFill>
                                            <a:srgbClr val="32A18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zh-CN" altLang="en-US" sz="800" i="1">
                                          <a:solidFill>
                                            <a:srgbClr val="32A18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</m:acc>
                                </m:num>
                                <m:den>
                                  <m:sSup>
                                    <m:sSupPr>
                                      <m:ctrlPr>
                                        <a:rPr lang="zh-CN" altLang="en-US" sz="800" i="1">
                                          <a:solidFill>
                                            <a:srgbClr val="32A18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zh-CN" altLang="en-US" sz="800" i="1">
                                          <a:solidFill>
                                            <a:srgbClr val="32A18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p>
                                      <m:r>
                                        <a:rPr lang="zh-CN" altLang="en-US" sz="800" i="0">
                                          <a:solidFill>
                                            <a:srgbClr val="32A18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p>
                                  </m:sSup>
                                </m:den>
                              </m:f>
                              <m:r>
                                <m:rPr>
                                  <m:sty m:val="p"/>
                                </m:rPr>
                                <a:rPr lang="zh-CN" altLang="en-US" sz="800" i="0">
                                  <a:solidFill>
                                    <a:srgbClr val="32A189"/>
                                  </a:solidFill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  <m:r>
                                <a:rPr lang="zh-CN" altLang="en-US" sz="800" i="1">
                                  <a:solidFill>
                                    <a:srgbClr val="32A189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</m:nary>
                          <m:r>
                            <a:rPr lang="zh-CN" altLang="en-US" sz="800" i="0">
                              <a:solidFill>
                                <a:srgbClr val="32A189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zh-CN" altLang="en-US" sz="800" i="1">
                                  <a:solidFill>
                                    <a:srgbClr val="32A18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sz="800" i="0">
                                  <a:solidFill>
                                    <a:srgbClr val="32A189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zh-CN" altLang="en-US" sz="800" i="0">
                                  <a:solidFill>
                                    <a:srgbClr val="32A189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zh-CN" altLang="en-US" sz="800" i="1">
                                  <a:solidFill>
                                    <a:srgbClr val="32A189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den>
                          </m:f>
                          <m:nary>
                            <m:naryPr>
                              <m:chr m:val="∬"/>
                              <m:limLoc m:val="subSup"/>
                              <m:supHide m:val="on"/>
                              <m:ctrlPr>
                                <a:rPr lang="zh-CN" altLang="en-US" sz="800" i="1">
                                  <a:solidFill>
                                    <a:srgbClr val="32A18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zh-CN" altLang="en-US" sz="800" i="1">
                                      <a:solidFill>
                                        <a:srgbClr val="32A189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800" i="1">
                                      <a:solidFill>
                                        <a:srgbClr val="32A189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zh-CN" altLang="en-US" sz="800" i="0">
                                      <a:solidFill>
                                        <a:srgbClr val="32A189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b>
                            <m:sup/>
                            <m:e>
                              <m:f>
                                <m:fPr>
                                  <m:ctrlPr>
                                    <a:rPr lang="zh-CN" altLang="en-US" sz="800" i="1">
                                      <a:solidFill>
                                        <a:srgbClr val="32A189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zh-CN" altLang="en-US" sz="800" i="1">
                                          <a:solidFill>
                                            <a:srgbClr val="32A18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800" i="1">
                                          <a:solidFill>
                                            <a:srgbClr val="32A18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𝜌</m:t>
                                      </m:r>
                                    </m:e>
                                    <m:sub>
                                      <m:r>
                                        <a:rPr lang="zh-CN" altLang="en-US" sz="800" i="1">
                                          <a:solidFill>
                                            <a:srgbClr val="32A18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𝑚𝑠</m:t>
                                      </m:r>
                                    </m:sub>
                                  </m:sSub>
                                  <m:acc>
                                    <m:accPr>
                                      <m:chr m:val="⃗"/>
                                      <m:ctrlPr>
                                        <a:rPr lang="zh-CN" altLang="en-US" sz="800" i="1">
                                          <a:solidFill>
                                            <a:srgbClr val="32A18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zh-CN" altLang="en-US" sz="800" i="1">
                                          <a:solidFill>
                                            <a:srgbClr val="32A18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</m:acc>
                                </m:num>
                                <m:den>
                                  <m:sSup>
                                    <m:sSupPr>
                                      <m:ctrlPr>
                                        <a:rPr lang="zh-CN" altLang="en-US" sz="800" i="1">
                                          <a:solidFill>
                                            <a:srgbClr val="32A18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zh-CN" altLang="en-US" sz="800" i="1">
                                          <a:solidFill>
                                            <a:srgbClr val="32A18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p>
                                      <m:r>
                                        <a:rPr lang="zh-CN" altLang="en-US" sz="800" i="0">
                                          <a:solidFill>
                                            <a:srgbClr val="32A18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p>
                                  </m:sSup>
                                </m:den>
                              </m:f>
                              <m:r>
                                <m:rPr>
                                  <m:sty m:val="p"/>
                                </m:rPr>
                                <a:rPr lang="zh-CN" altLang="en-US" sz="800" i="0">
                                  <a:solidFill>
                                    <a:srgbClr val="32A189"/>
                                  </a:solidFill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  <m:r>
                                <a:rPr lang="zh-CN" altLang="en-US" sz="800" i="1">
                                  <a:solidFill>
                                    <a:srgbClr val="32A189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</m:nary>
                          <m:r>
                            <a:rPr lang="zh-CN" altLang="en-US" sz="800" i="0">
                              <a:solidFill>
                                <a:srgbClr val="32A189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zh-CN" altLang="en-US" sz="800" i="1">
                                  <a:solidFill>
                                    <a:srgbClr val="32A18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sz="800" i="0">
                                  <a:solidFill>
                                    <a:srgbClr val="32A189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zh-CN" altLang="en-US" sz="800" i="0">
                                  <a:solidFill>
                                    <a:srgbClr val="32A189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zh-CN" altLang="en-US" sz="800" i="1">
                                  <a:solidFill>
                                    <a:srgbClr val="32A189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den>
                          </m:f>
                          <m:nary>
                            <m:naryPr>
                              <m:chr m:val="∬"/>
                              <m:limLoc m:val="subSup"/>
                              <m:supHide m:val="on"/>
                              <m:ctrlPr>
                                <a:rPr lang="zh-CN" altLang="en-US" sz="800" i="1">
                                  <a:solidFill>
                                    <a:srgbClr val="32A18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zh-CN" altLang="en-US" sz="800" i="1">
                                      <a:solidFill>
                                        <a:srgbClr val="32A189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800" i="1">
                                      <a:solidFill>
                                        <a:srgbClr val="32A189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zh-CN" altLang="en-US" sz="800" i="0">
                                      <a:solidFill>
                                        <a:srgbClr val="32A189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sub>
                            <m:sup/>
                            <m:e>
                              <m:f>
                                <m:fPr>
                                  <m:ctrlPr>
                                    <a:rPr lang="zh-CN" altLang="en-US" sz="800" i="1">
                                      <a:solidFill>
                                        <a:srgbClr val="32A189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zh-CN" altLang="en-US" sz="800" i="1">
                                          <a:solidFill>
                                            <a:srgbClr val="32A18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800" i="1">
                                          <a:solidFill>
                                            <a:srgbClr val="32A18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𝜌</m:t>
                                      </m:r>
                                    </m:e>
                                    <m:sub>
                                      <m:r>
                                        <a:rPr lang="zh-CN" altLang="en-US" sz="800" i="1">
                                          <a:solidFill>
                                            <a:srgbClr val="32A18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𝑚𝑠</m:t>
                                      </m:r>
                                    </m:sub>
                                  </m:sSub>
                                  <m:acc>
                                    <m:accPr>
                                      <m:chr m:val="⃗"/>
                                      <m:ctrlPr>
                                        <a:rPr lang="zh-CN" altLang="en-US" sz="800" i="1">
                                          <a:solidFill>
                                            <a:srgbClr val="32A18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zh-CN" altLang="en-US" sz="800" i="1">
                                          <a:solidFill>
                                            <a:srgbClr val="32A18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</m:acc>
                                </m:num>
                                <m:den>
                                  <m:sSup>
                                    <m:sSupPr>
                                      <m:ctrlPr>
                                        <a:rPr lang="zh-CN" altLang="en-US" sz="800" i="1">
                                          <a:solidFill>
                                            <a:srgbClr val="32A18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zh-CN" altLang="en-US" sz="800" i="1">
                                          <a:solidFill>
                                            <a:srgbClr val="32A18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p>
                                      <m:r>
                                        <a:rPr lang="zh-CN" altLang="en-US" sz="800" i="0">
                                          <a:solidFill>
                                            <a:srgbClr val="32A18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p>
                                  </m:sSup>
                                </m:den>
                              </m:f>
                              <m:r>
                                <m:rPr>
                                  <m:sty m:val="p"/>
                                </m:rPr>
                                <a:rPr lang="zh-CN" altLang="en-US" sz="800" i="0">
                                  <a:solidFill>
                                    <a:srgbClr val="32A189"/>
                                  </a:solidFill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  <m:r>
                                <a:rPr lang="zh-CN" altLang="en-US" sz="800" i="1">
                                  <a:solidFill>
                                    <a:srgbClr val="32A189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</m:nary>
                        </m:e>
                        <m:e>
                          <m:r>
                            <a:rPr lang="zh-CN" altLang="en-US" sz="800" i="0">
                              <a:solidFill>
                                <a:srgbClr val="32A189"/>
                              </a:solidFill>
                              <a:latin typeface="Cambria Math" panose="02040503050406030204" pitchFamily="18" charset="0"/>
                            </a:rPr>
                            <m:t>=&amp;</m:t>
                          </m:r>
                          <m:f>
                            <m:fPr>
                              <m:ctrlPr>
                                <a:rPr lang="zh-CN" altLang="en-US" sz="800" i="1">
                                  <a:solidFill>
                                    <a:srgbClr val="32A18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sz="800" i="0">
                                  <a:solidFill>
                                    <a:srgbClr val="32A189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zh-CN" altLang="en-US" sz="800" i="0">
                                  <a:solidFill>
                                    <a:srgbClr val="32A189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zh-CN" altLang="en-US" sz="800" i="1">
                                  <a:solidFill>
                                    <a:srgbClr val="32A189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den>
                          </m:f>
                          <m:nary>
                            <m:naryPr>
                              <m:chr m:val="∬"/>
                              <m:limLoc m:val="subSup"/>
                              <m:supHide m:val="on"/>
                              <m:ctrlPr>
                                <a:rPr lang="zh-CN" altLang="en-US" sz="800" i="1">
                                  <a:solidFill>
                                    <a:srgbClr val="32A18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zh-CN" altLang="en-US" sz="800" i="1">
                                      <a:solidFill>
                                        <a:srgbClr val="32A189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800" i="1">
                                      <a:solidFill>
                                        <a:srgbClr val="32A189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zh-CN" altLang="en-US" sz="800" i="0">
                                      <a:solidFill>
                                        <a:srgbClr val="32A189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  <m:sup/>
                            <m:e>
                              <m:f>
                                <m:fPr>
                                  <m:ctrlPr>
                                    <a:rPr lang="zh-CN" altLang="en-US" sz="800" i="1">
                                      <a:solidFill>
                                        <a:srgbClr val="32A189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zh-CN" altLang="en-US" sz="800" i="1">
                                          <a:solidFill>
                                            <a:srgbClr val="32A18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800" i="1">
                                          <a:solidFill>
                                            <a:srgbClr val="32A18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zh-CN" altLang="en-US" sz="800" i="0">
                                          <a:solidFill>
                                            <a:srgbClr val="32A18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  <m:r>
                                    <a:rPr lang="zh-CN" altLang="en-US" sz="800" i="0">
                                      <a:solidFill>
                                        <a:srgbClr val="32A189"/>
                                      </a:solidFill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zh-CN" altLang="en-US" sz="800" i="1">
                                          <a:solidFill>
                                            <a:srgbClr val="32A18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d>
                                        <m:dPr>
                                          <m:begChr m:val="（"/>
                                          <m:endChr m:val="）"/>
                                          <m:ctrlPr>
                                            <a:rPr lang="zh-CN" altLang="en-US" sz="800" i="1">
                                              <a:solidFill>
                                                <a:srgbClr val="32A189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zh-CN" altLang="en-US" sz="800" i="0">
                                              <a:solidFill>
                                                <a:srgbClr val="32A189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zh-CN" altLang="en-US" sz="800" i="1">
                                              <a:solidFill>
                                                <a:srgbClr val="32A189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  <m:func>
                                            <m:funcPr>
                                              <m:ctrlPr>
                                                <a:rPr lang="zh-CN" altLang="en-US" sz="800" i="1">
                                                  <a:solidFill>
                                                    <a:srgbClr val="32A189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zh-CN" altLang="en-US" sz="800" i="0">
                                                  <a:solidFill>
                                                    <a:srgbClr val="32A189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cos</m:t>
                                              </m:r>
                                            </m:fName>
                                            <m:e>
                                              <m:r>
                                                <a:rPr lang="zh-CN" altLang="en-US" sz="800" i="1">
                                                  <a:solidFill>
                                                    <a:srgbClr val="32A189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𝜃</m:t>
                                              </m:r>
                                            </m:e>
                                          </m:func>
                                        </m:e>
                                      </m:d>
                                      <m:acc>
                                        <m:accPr>
                                          <m:chr m:val="⃗"/>
                                          <m:ctrlPr>
                                            <a:rPr lang="zh-CN" altLang="en-US" sz="800" i="1">
                                              <a:solidFill>
                                                <a:srgbClr val="32A189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zh-CN" altLang="en-US" sz="800" i="1">
                                                  <a:solidFill>
                                                    <a:srgbClr val="32A189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zh-CN" altLang="en-US" sz="800" i="1">
                                                  <a:solidFill>
                                                    <a:srgbClr val="32A189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  <m:sub>
                                              <m:r>
                                                <a:rPr lang="zh-CN" altLang="en-US" sz="800" i="0">
                                                  <a:solidFill>
                                                    <a:srgbClr val="32A189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  <m:r>
                                        <a:rPr lang="zh-CN" altLang="en-US" sz="800" i="0">
                                          <a:solidFill>
                                            <a:srgbClr val="32A18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d>
                                        <m:dPr>
                                          <m:ctrlPr>
                                            <a:rPr lang="zh-CN" altLang="en-US" sz="800" i="1">
                                              <a:solidFill>
                                                <a:srgbClr val="32A189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zh-CN" altLang="en-US" sz="800" i="1">
                                                  <a:solidFill>
                                                    <a:srgbClr val="32A189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zh-CN" altLang="en-US" sz="800" i="1">
                                                  <a:solidFill>
                                                    <a:srgbClr val="32A189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𝑞</m:t>
                                              </m:r>
                                            </m:e>
                                            <m:sub>
                                              <m:r>
                                                <a:rPr lang="zh-CN" altLang="en-US" sz="800" i="0">
                                                  <a:solidFill>
                                                    <a:srgbClr val="32A189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  <m:r>
                                            <a:rPr lang="zh-CN" altLang="en-US" sz="800" i="0">
                                              <a:solidFill>
                                                <a:srgbClr val="32A189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zh-CN" altLang="en-US" sz="800" i="1">
                                              <a:solidFill>
                                                <a:srgbClr val="32A189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  <m:func>
                                            <m:funcPr>
                                              <m:ctrlPr>
                                                <a:rPr lang="zh-CN" altLang="en-US" sz="800" i="1">
                                                  <a:solidFill>
                                                    <a:srgbClr val="32A189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zh-CN" altLang="en-US" sz="800" i="0">
                                                  <a:solidFill>
                                                    <a:srgbClr val="32A189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sin</m:t>
                                              </m:r>
                                            </m:fName>
                                            <m:e>
                                              <m:r>
                                                <a:rPr lang="zh-CN" altLang="en-US" sz="800" i="1">
                                                  <a:solidFill>
                                                    <a:srgbClr val="32A189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𝜃</m:t>
                                              </m:r>
                                            </m:e>
                                          </m:func>
                                        </m:e>
                                      </m:d>
                                      <m:acc>
                                        <m:accPr>
                                          <m:chr m:val="⃗"/>
                                          <m:ctrlPr>
                                            <a:rPr lang="zh-CN" altLang="en-US" sz="800" i="1">
                                              <a:solidFill>
                                                <a:srgbClr val="32A189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zh-CN" altLang="en-US" sz="800" i="1">
                                                  <a:solidFill>
                                                    <a:srgbClr val="32A189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zh-CN" altLang="en-US" sz="800" i="1">
                                                  <a:solidFill>
                                                    <a:srgbClr val="32A189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  <m:sub>
                                              <m:r>
                                                <a:rPr lang="zh-CN" altLang="en-US" sz="800" i="0">
                                                  <a:solidFill>
                                                    <a:srgbClr val="32A189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  <m:r>
                                        <a:rPr lang="zh-CN" altLang="en-US" sz="800" i="0">
                                          <a:solidFill>
                                            <a:srgbClr val="32A18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d>
                                        <m:dPr>
                                          <m:ctrlPr>
                                            <a:rPr lang="zh-CN" altLang="en-US" sz="800" i="1">
                                              <a:solidFill>
                                                <a:srgbClr val="32A189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zh-CN" altLang="en-US" sz="800" i="1">
                                                  <a:solidFill>
                                                    <a:srgbClr val="32A189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zh-CN" altLang="en-US" sz="800" i="1">
                                                  <a:solidFill>
                                                    <a:srgbClr val="32A189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𝑞</m:t>
                                              </m:r>
                                            </m:e>
                                            <m:sub>
                                              <m:r>
                                                <a:rPr lang="zh-CN" altLang="en-US" sz="800" i="0">
                                                  <a:solidFill>
                                                    <a:srgbClr val="32A189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3</m:t>
                                              </m:r>
                                            </m:sub>
                                          </m:sSub>
                                          <m:r>
                                            <a:rPr lang="zh-CN" altLang="en-US" sz="800" i="0">
                                              <a:solidFill>
                                                <a:srgbClr val="32A189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f>
                                            <m:fPr>
                                              <m:ctrlPr>
                                                <a:rPr lang="zh-CN" altLang="en-US" sz="800" i="1">
                                                  <a:solidFill>
                                                    <a:srgbClr val="32A189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zh-CN" altLang="en-US" sz="800" i="1">
                                                  <a:solidFill>
                                                    <a:srgbClr val="32A189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𝐿</m:t>
                                              </m:r>
                                            </m:num>
                                            <m:den>
                                              <m:r>
                                                <a:rPr lang="zh-CN" altLang="en-US" sz="800" i="0">
                                                  <a:solidFill>
                                                    <a:srgbClr val="32A189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den>
                                          </m:f>
                                        </m:e>
                                      </m:d>
                                      <m:acc>
                                        <m:accPr>
                                          <m:chr m:val="⃗"/>
                                          <m:ctrlPr>
                                            <a:rPr lang="zh-CN" altLang="en-US" sz="800" i="1">
                                              <a:solidFill>
                                                <a:srgbClr val="32A189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zh-CN" altLang="en-US" sz="800" i="1">
                                                  <a:solidFill>
                                                    <a:srgbClr val="32A189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zh-CN" altLang="en-US" sz="800" i="1">
                                                  <a:solidFill>
                                                    <a:srgbClr val="32A189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  <m:sub>
                                              <m:r>
                                                <a:rPr lang="zh-CN" altLang="en-US" sz="800" i="0">
                                                  <a:solidFill>
                                                    <a:srgbClr val="32A189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3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</m:e>
                                  </m:d>
                                </m:num>
                                <m:den>
                                  <m:sSup>
                                    <m:sSupPr>
                                      <m:ctrlPr>
                                        <a:rPr lang="zh-CN" altLang="en-US" sz="800" i="1">
                                          <a:solidFill>
                                            <a:srgbClr val="32A18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["/>
                                          <m:endChr m:val="]"/>
                                          <m:ctrlPr>
                                            <a:rPr lang="zh-CN" altLang="en-US" sz="800" i="1">
                                              <a:solidFill>
                                                <a:srgbClr val="32A189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p>
                                            <m:sSupPr>
                                              <m:ctrlPr>
                                                <a:rPr lang="zh-CN" altLang="en-US" sz="800" i="1">
                                                  <a:solidFill>
                                                    <a:srgbClr val="32A189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d>
                                                <m:dPr>
                                                  <m:ctrlPr>
                                                    <a:rPr lang="zh-CN" altLang="en-US" sz="800" i="1">
                                                      <a:solidFill>
                                                        <a:srgbClr val="32A189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zh-CN" altLang="en-US" sz="800" i="1">
                                                      <a:solidFill>
                                                        <a:srgbClr val="32A189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𝑟</m:t>
                                                  </m:r>
                                                  <m:func>
                                                    <m:funcPr>
                                                      <m:ctrlPr>
                                                        <a:rPr lang="zh-CN" altLang="en-US" sz="800" i="1">
                                                          <a:solidFill>
                                                            <a:srgbClr val="32A189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funcPr>
                                                    <m:fName>
                                                      <m:r>
                                                        <m:rPr>
                                                          <m:sty m:val="p"/>
                                                        </m:rPr>
                                                        <a:rPr lang="zh-CN" altLang="en-US" sz="800" i="0">
                                                          <a:solidFill>
                                                            <a:srgbClr val="32A189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cos</m:t>
                                                      </m:r>
                                                    </m:fName>
                                                    <m:e>
                                                      <m:r>
                                                        <a:rPr lang="zh-CN" altLang="en-US" sz="800" i="1">
                                                          <a:solidFill>
                                                            <a:srgbClr val="32A189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𝜃</m:t>
                                                      </m:r>
                                                    </m:e>
                                                  </m:func>
                                                </m:e>
                                              </m:d>
                                            </m:e>
                                            <m:sup>
                                              <m:r>
                                                <a:rPr lang="zh-CN" altLang="en-US" sz="800" i="0">
                                                  <a:solidFill>
                                                    <a:srgbClr val="32A189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  <m:r>
                                            <a:rPr lang="zh-CN" altLang="en-US" sz="800" i="0">
                                              <a:solidFill>
                                                <a:srgbClr val="32A189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zh-CN" altLang="en-US" sz="800" i="1">
                                                  <a:solidFill>
                                                    <a:srgbClr val="32A189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d>
                                                <m:dPr>
                                                  <m:ctrlPr>
                                                    <a:rPr lang="zh-CN" altLang="en-US" sz="800" i="1">
                                                      <a:solidFill>
                                                        <a:srgbClr val="32A189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zh-CN" altLang="en-US" sz="800" i="1">
                                                          <a:solidFill>
                                                            <a:srgbClr val="32A189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zh-CN" altLang="en-US" sz="800" i="1">
                                                          <a:solidFill>
                                                            <a:srgbClr val="32A189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𝑞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zh-CN" altLang="en-US" sz="800" i="0">
                                                          <a:solidFill>
                                                            <a:srgbClr val="32A189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2</m:t>
                                                      </m:r>
                                                    </m:sub>
                                                  </m:sSub>
                                                  <m:r>
                                                    <a:rPr lang="zh-CN" altLang="en-US" sz="800" i="0">
                                                      <a:solidFill>
                                                        <a:srgbClr val="32A189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−</m:t>
                                                  </m:r>
                                                  <m:r>
                                                    <a:rPr lang="zh-CN" altLang="en-US" sz="800" i="1">
                                                      <a:solidFill>
                                                        <a:srgbClr val="32A189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𝑟</m:t>
                                                  </m:r>
                                                  <m:func>
                                                    <m:funcPr>
                                                      <m:ctrlPr>
                                                        <a:rPr lang="zh-CN" altLang="en-US" sz="800" i="1">
                                                          <a:solidFill>
                                                            <a:srgbClr val="32A189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funcPr>
                                                    <m:fName>
                                                      <m:r>
                                                        <m:rPr>
                                                          <m:sty m:val="p"/>
                                                        </m:rPr>
                                                        <a:rPr lang="zh-CN" altLang="en-US" sz="800" i="0">
                                                          <a:solidFill>
                                                            <a:srgbClr val="32A189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sin</m:t>
                                                      </m:r>
                                                    </m:fName>
                                                    <m:e>
                                                      <m:r>
                                                        <a:rPr lang="zh-CN" altLang="en-US" sz="800" i="1">
                                                          <a:solidFill>
                                                            <a:srgbClr val="32A189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𝜃</m:t>
                                                      </m:r>
                                                    </m:e>
                                                  </m:func>
                                                </m:e>
                                              </m:d>
                                            </m:e>
                                            <m:sup>
                                              <m:r>
                                                <a:rPr lang="zh-CN" altLang="en-US" sz="800" i="0">
                                                  <a:solidFill>
                                                    <a:srgbClr val="32A189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  <m:r>
                                            <a:rPr lang="zh-CN" altLang="en-US" sz="800" i="0">
                                              <a:solidFill>
                                                <a:srgbClr val="32A189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zh-CN" altLang="en-US" sz="800" i="1">
                                                  <a:solidFill>
                                                    <a:srgbClr val="32A189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d>
                                                <m:dPr>
                                                  <m:ctrlPr>
                                                    <a:rPr lang="zh-CN" altLang="en-US" sz="800" i="1">
                                                      <a:solidFill>
                                                        <a:srgbClr val="32A189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zh-CN" altLang="en-US" sz="800" i="1">
                                                          <a:solidFill>
                                                            <a:srgbClr val="32A189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zh-CN" altLang="en-US" sz="800" i="1">
                                                          <a:solidFill>
                                                            <a:srgbClr val="32A189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𝑞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zh-CN" altLang="en-US" sz="800" i="0">
                                                          <a:solidFill>
                                                            <a:srgbClr val="32A189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3</m:t>
                                                      </m:r>
                                                    </m:sub>
                                                  </m:sSub>
                                                  <m:r>
                                                    <a:rPr lang="zh-CN" altLang="en-US" sz="800" i="0">
                                                      <a:solidFill>
                                                        <a:srgbClr val="32A189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−</m:t>
                                                  </m:r>
                                                  <m:f>
                                                    <m:fPr>
                                                      <m:ctrlPr>
                                                        <a:rPr lang="zh-CN" altLang="en-US" sz="800" i="1">
                                                          <a:solidFill>
                                                            <a:srgbClr val="32A189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fPr>
                                                    <m:num>
                                                      <m:r>
                                                        <a:rPr lang="zh-CN" altLang="en-US" sz="800" i="1">
                                                          <a:solidFill>
                                                            <a:srgbClr val="32A189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𝐿</m:t>
                                                      </m:r>
                                                    </m:num>
                                                    <m:den>
                                                      <m:r>
                                                        <a:rPr lang="zh-CN" altLang="en-US" sz="800" i="0">
                                                          <a:solidFill>
                                                            <a:srgbClr val="32A189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2</m:t>
                                                      </m:r>
                                                    </m:den>
                                                  </m:f>
                                                </m:e>
                                              </m:d>
                                            </m:e>
                                            <m:sup>
                                              <m:r>
                                                <a:rPr lang="zh-CN" altLang="en-US" sz="800" i="0">
                                                  <a:solidFill>
                                                    <a:srgbClr val="32A189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e>
                                      </m:d>
                                    </m:e>
                                    <m:sup>
                                      <m:f>
                                        <m:fPr>
                                          <m:ctrlPr>
                                            <a:rPr lang="zh-CN" altLang="en-US" sz="800" i="1">
                                              <a:solidFill>
                                                <a:srgbClr val="32A189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zh-CN" altLang="en-US" sz="800" i="0">
                                              <a:solidFill>
                                                <a:srgbClr val="32A189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num>
                                        <m:den>
                                          <m:r>
                                            <a:rPr lang="zh-CN" altLang="en-US" sz="800" i="0">
                                              <a:solidFill>
                                                <a:srgbClr val="32A189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</m:sup>
                                  </m:sSup>
                                </m:den>
                              </m:f>
                              <m:r>
                                <a:rPr lang="zh-CN" altLang="en-US" sz="800" i="1">
                                  <a:solidFill>
                                    <a:srgbClr val="32A189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m:rPr>
                                  <m:sty m:val="p"/>
                                </m:rPr>
                                <a:rPr lang="zh-CN" altLang="en-US" sz="800" i="0">
                                  <a:solidFill>
                                    <a:srgbClr val="32A189"/>
                                  </a:solidFill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  <m:r>
                                <a:rPr lang="zh-CN" altLang="en-US" sz="800" i="1">
                                  <a:solidFill>
                                    <a:srgbClr val="32A189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m:rPr>
                                  <m:sty m:val="p"/>
                                </m:rPr>
                                <a:rPr lang="zh-CN" altLang="en-US" sz="800" i="0">
                                  <a:solidFill>
                                    <a:srgbClr val="32A189"/>
                                  </a:solidFill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  <m:r>
                                <a:rPr lang="zh-CN" altLang="en-US" sz="800" i="1">
                                  <a:solidFill>
                                    <a:srgbClr val="32A189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nary>
                        </m:e>
                        <m:e>
                          <m:r>
                            <a:rPr lang="zh-CN" altLang="en-US" sz="800" i="0">
                              <a:solidFill>
                                <a:srgbClr val="32A189"/>
                              </a:solidFill>
                              <a:latin typeface="Cambria Math" panose="02040503050406030204" pitchFamily="18" charset="0"/>
                            </a:rPr>
                            <m:t>&amp;+</m:t>
                          </m:r>
                          <m:f>
                            <m:fPr>
                              <m:ctrlPr>
                                <a:rPr lang="zh-CN" altLang="en-US" sz="800" i="1">
                                  <a:solidFill>
                                    <a:srgbClr val="32A18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sz="800" i="0">
                                  <a:solidFill>
                                    <a:srgbClr val="32A189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zh-CN" altLang="en-US" sz="800" i="0">
                                  <a:solidFill>
                                    <a:srgbClr val="32A189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zh-CN" altLang="en-US" sz="800" i="1">
                                  <a:solidFill>
                                    <a:srgbClr val="32A189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den>
                          </m:f>
                          <m:nary>
                            <m:naryPr>
                              <m:chr m:val="∬"/>
                              <m:limLoc m:val="subSup"/>
                              <m:supHide m:val="on"/>
                              <m:ctrlPr>
                                <a:rPr lang="zh-CN" altLang="en-US" sz="800" i="1">
                                  <a:solidFill>
                                    <a:srgbClr val="32A18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zh-CN" altLang="en-US" sz="800" i="1">
                                      <a:solidFill>
                                        <a:srgbClr val="32A189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800" i="1">
                                      <a:solidFill>
                                        <a:srgbClr val="32A189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zh-CN" altLang="en-US" sz="800" i="0">
                                      <a:solidFill>
                                        <a:srgbClr val="32A189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sub>
                            <m:sup/>
                            <m:e>
                              <m:f>
                                <m:fPr>
                                  <m:ctrlPr>
                                    <a:rPr lang="zh-CN" altLang="en-US" sz="800" i="1">
                                      <a:solidFill>
                                        <a:srgbClr val="32A189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sz="800" i="0">
                                      <a:solidFill>
                                        <a:srgbClr val="32A189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zh-CN" altLang="en-US" sz="800" i="1">
                                          <a:solidFill>
                                            <a:srgbClr val="32A18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800" i="1">
                                          <a:solidFill>
                                            <a:srgbClr val="32A18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zh-CN" altLang="en-US" sz="800" i="0">
                                          <a:solidFill>
                                            <a:srgbClr val="32A18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  <m:r>
                                    <a:rPr lang="zh-CN" altLang="en-US" sz="800" i="0">
                                      <a:solidFill>
                                        <a:srgbClr val="32A189"/>
                                      </a:solidFill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zh-CN" altLang="en-US" sz="800" i="1">
                                          <a:solidFill>
                                            <a:srgbClr val="32A18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d>
                                        <m:dPr>
                                          <m:begChr m:val="（"/>
                                          <m:endChr m:val="）"/>
                                          <m:ctrlPr>
                                            <a:rPr lang="zh-CN" altLang="en-US" sz="800" i="1">
                                              <a:solidFill>
                                                <a:srgbClr val="32A189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zh-CN" altLang="en-US" sz="800" i="0">
                                              <a:solidFill>
                                                <a:srgbClr val="32A189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zh-CN" altLang="en-US" sz="800" i="1">
                                              <a:solidFill>
                                                <a:srgbClr val="32A189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  <m:func>
                                            <m:funcPr>
                                              <m:ctrlPr>
                                                <a:rPr lang="zh-CN" altLang="en-US" sz="800" i="1">
                                                  <a:solidFill>
                                                    <a:srgbClr val="32A189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zh-CN" altLang="en-US" sz="800" i="0">
                                                  <a:solidFill>
                                                    <a:srgbClr val="32A189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cos</m:t>
                                              </m:r>
                                            </m:fName>
                                            <m:e>
                                              <m:r>
                                                <a:rPr lang="zh-CN" altLang="en-US" sz="800" i="1">
                                                  <a:solidFill>
                                                    <a:srgbClr val="32A189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𝜃</m:t>
                                              </m:r>
                                            </m:e>
                                          </m:func>
                                        </m:e>
                                      </m:d>
                                      <m:acc>
                                        <m:accPr>
                                          <m:chr m:val="⃗"/>
                                          <m:ctrlPr>
                                            <a:rPr lang="zh-CN" altLang="en-US" sz="800" i="1">
                                              <a:solidFill>
                                                <a:srgbClr val="32A189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zh-CN" altLang="en-US" sz="800" i="1">
                                                  <a:solidFill>
                                                    <a:srgbClr val="32A189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zh-CN" altLang="en-US" sz="800" i="1">
                                                  <a:solidFill>
                                                    <a:srgbClr val="32A189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  <m:sub>
                                              <m:r>
                                                <a:rPr lang="zh-CN" altLang="en-US" sz="800" i="0">
                                                  <a:solidFill>
                                                    <a:srgbClr val="32A189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  <m:r>
                                        <a:rPr lang="zh-CN" altLang="en-US" sz="800" i="0">
                                          <a:solidFill>
                                            <a:srgbClr val="32A18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d>
                                        <m:dPr>
                                          <m:ctrlPr>
                                            <a:rPr lang="zh-CN" altLang="en-US" sz="800" i="1">
                                              <a:solidFill>
                                                <a:srgbClr val="32A189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zh-CN" altLang="en-US" sz="800" i="1">
                                                  <a:solidFill>
                                                    <a:srgbClr val="32A189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zh-CN" altLang="en-US" sz="800" i="1">
                                                  <a:solidFill>
                                                    <a:srgbClr val="32A189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𝑞</m:t>
                                              </m:r>
                                            </m:e>
                                            <m:sub>
                                              <m:r>
                                                <a:rPr lang="zh-CN" altLang="en-US" sz="800" i="0">
                                                  <a:solidFill>
                                                    <a:srgbClr val="32A189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  <m:r>
                                            <a:rPr lang="zh-CN" altLang="en-US" sz="800" i="0">
                                              <a:solidFill>
                                                <a:srgbClr val="32A189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zh-CN" altLang="en-US" sz="800" i="1">
                                              <a:solidFill>
                                                <a:srgbClr val="32A189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  <m:func>
                                            <m:funcPr>
                                              <m:ctrlPr>
                                                <a:rPr lang="zh-CN" altLang="en-US" sz="800" i="1">
                                                  <a:solidFill>
                                                    <a:srgbClr val="32A189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zh-CN" altLang="en-US" sz="800" i="0">
                                                  <a:solidFill>
                                                    <a:srgbClr val="32A189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sin</m:t>
                                              </m:r>
                                            </m:fName>
                                            <m:e>
                                              <m:r>
                                                <a:rPr lang="zh-CN" altLang="en-US" sz="800" i="1">
                                                  <a:solidFill>
                                                    <a:srgbClr val="32A189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𝜃</m:t>
                                              </m:r>
                                            </m:e>
                                          </m:func>
                                        </m:e>
                                      </m:d>
                                      <m:acc>
                                        <m:accPr>
                                          <m:chr m:val="⃗"/>
                                          <m:ctrlPr>
                                            <a:rPr lang="zh-CN" altLang="en-US" sz="800" i="1">
                                              <a:solidFill>
                                                <a:srgbClr val="32A189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zh-CN" altLang="en-US" sz="800" i="1">
                                                  <a:solidFill>
                                                    <a:srgbClr val="32A189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zh-CN" altLang="en-US" sz="800" i="1">
                                                  <a:solidFill>
                                                    <a:srgbClr val="32A189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  <m:sub>
                                              <m:r>
                                                <a:rPr lang="zh-CN" altLang="en-US" sz="800" i="0">
                                                  <a:solidFill>
                                                    <a:srgbClr val="32A189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  <m:r>
                                        <a:rPr lang="zh-CN" altLang="en-US" sz="800" i="0">
                                          <a:solidFill>
                                            <a:srgbClr val="32A18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d>
                                        <m:dPr>
                                          <m:ctrlPr>
                                            <a:rPr lang="zh-CN" altLang="en-US" sz="800" i="1">
                                              <a:solidFill>
                                                <a:srgbClr val="32A189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zh-CN" altLang="en-US" sz="800" i="1">
                                                  <a:solidFill>
                                                    <a:srgbClr val="32A189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zh-CN" altLang="en-US" sz="800" i="1">
                                                  <a:solidFill>
                                                    <a:srgbClr val="32A189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𝑞</m:t>
                                              </m:r>
                                            </m:e>
                                            <m:sub>
                                              <m:r>
                                                <a:rPr lang="zh-CN" altLang="en-US" sz="800" i="0">
                                                  <a:solidFill>
                                                    <a:srgbClr val="32A189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3</m:t>
                                              </m:r>
                                            </m:sub>
                                          </m:sSub>
                                          <m:r>
                                            <a:rPr lang="zh-CN" altLang="en-US" sz="800" i="0">
                                              <a:solidFill>
                                                <a:srgbClr val="32A189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f>
                                            <m:fPr>
                                              <m:ctrlPr>
                                                <a:rPr lang="zh-CN" altLang="en-US" sz="800" i="1">
                                                  <a:solidFill>
                                                    <a:srgbClr val="32A189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zh-CN" altLang="en-US" sz="800" i="1">
                                                  <a:solidFill>
                                                    <a:srgbClr val="32A189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𝐿</m:t>
                                              </m:r>
                                            </m:num>
                                            <m:den>
                                              <m:r>
                                                <a:rPr lang="zh-CN" altLang="en-US" sz="800" i="0">
                                                  <a:solidFill>
                                                    <a:srgbClr val="32A189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den>
                                          </m:f>
                                        </m:e>
                                      </m:d>
                                      <m:acc>
                                        <m:accPr>
                                          <m:chr m:val="⃗"/>
                                          <m:ctrlPr>
                                            <a:rPr lang="zh-CN" altLang="en-US" sz="800" i="1">
                                              <a:solidFill>
                                                <a:srgbClr val="32A189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zh-CN" altLang="en-US" sz="800" i="1">
                                                  <a:solidFill>
                                                    <a:srgbClr val="32A189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zh-CN" altLang="en-US" sz="800" i="1">
                                                  <a:solidFill>
                                                    <a:srgbClr val="32A189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  <m:sub>
                                              <m:r>
                                                <a:rPr lang="zh-CN" altLang="en-US" sz="800" i="0">
                                                  <a:solidFill>
                                                    <a:srgbClr val="32A189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3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</m:e>
                                  </m:d>
                                </m:num>
                                <m:den>
                                  <m:sSup>
                                    <m:sSupPr>
                                      <m:ctrlPr>
                                        <a:rPr lang="zh-CN" altLang="en-US" sz="800" i="1">
                                          <a:solidFill>
                                            <a:srgbClr val="32A18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["/>
                                          <m:endChr m:val="]"/>
                                          <m:ctrlPr>
                                            <a:rPr lang="zh-CN" altLang="en-US" sz="800" i="1">
                                              <a:solidFill>
                                                <a:srgbClr val="32A189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p>
                                            <m:sSupPr>
                                              <m:ctrlPr>
                                                <a:rPr lang="zh-CN" altLang="en-US" sz="800" i="1">
                                                  <a:solidFill>
                                                    <a:srgbClr val="32A189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d>
                                                <m:dPr>
                                                  <m:ctrlPr>
                                                    <a:rPr lang="zh-CN" altLang="en-US" sz="800" i="1">
                                                      <a:solidFill>
                                                        <a:srgbClr val="32A189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zh-CN" altLang="en-US" sz="800" i="1">
                                                      <a:solidFill>
                                                        <a:srgbClr val="32A189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𝑟</m:t>
                                                  </m:r>
                                                  <m:func>
                                                    <m:funcPr>
                                                      <m:ctrlPr>
                                                        <a:rPr lang="zh-CN" altLang="en-US" sz="800" i="1">
                                                          <a:solidFill>
                                                            <a:srgbClr val="32A189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funcPr>
                                                    <m:fName>
                                                      <m:r>
                                                        <m:rPr>
                                                          <m:sty m:val="p"/>
                                                        </m:rPr>
                                                        <a:rPr lang="zh-CN" altLang="en-US" sz="800" i="0">
                                                          <a:solidFill>
                                                            <a:srgbClr val="32A189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cos</m:t>
                                                      </m:r>
                                                    </m:fName>
                                                    <m:e>
                                                      <m:r>
                                                        <a:rPr lang="zh-CN" altLang="en-US" sz="800" i="1">
                                                          <a:solidFill>
                                                            <a:srgbClr val="32A189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𝜃</m:t>
                                                      </m:r>
                                                    </m:e>
                                                  </m:func>
                                                </m:e>
                                              </m:d>
                                            </m:e>
                                            <m:sup>
                                              <m:r>
                                                <a:rPr lang="zh-CN" altLang="en-US" sz="800" i="0">
                                                  <a:solidFill>
                                                    <a:srgbClr val="32A189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  <m:r>
                                            <a:rPr lang="zh-CN" altLang="en-US" sz="800" i="0">
                                              <a:solidFill>
                                                <a:srgbClr val="32A189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zh-CN" altLang="en-US" sz="800" i="1">
                                                  <a:solidFill>
                                                    <a:srgbClr val="32A189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d>
                                                <m:dPr>
                                                  <m:ctrlPr>
                                                    <a:rPr lang="zh-CN" altLang="en-US" sz="800" i="1">
                                                      <a:solidFill>
                                                        <a:srgbClr val="32A189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zh-CN" altLang="en-US" sz="800" i="1">
                                                          <a:solidFill>
                                                            <a:srgbClr val="32A189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zh-CN" altLang="en-US" sz="800" i="1">
                                                          <a:solidFill>
                                                            <a:srgbClr val="32A189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𝑞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zh-CN" altLang="en-US" sz="800" i="0">
                                                          <a:solidFill>
                                                            <a:srgbClr val="32A189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2</m:t>
                                                      </m:r>
                                                    </m:sub>
                                                  </m:sSub>
                                                  <m:r>
                                                    <a:rPr lang="zh-CN" altLang="en-US" sz="800" i="0">
                                                      <a:solidFill>
                                                        <a:srgbClr val="32A189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−</m:t>
                                                  </m:r>
                                                  <m:r>
                                                    <a:rPr lang="zh-CN" altLang="en-US" sz="800" i="1">
                                                      <a:solidFill>
                                                        <a:srgbClr val="32A189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𝑟</m:t>
                                                  </m:r>
                                                  <m:func>
                                                    <m:funcPr>
                                                      <m:ctrlPr>
                                                        <a:rPr lang="zh-CN" altLang="en-US" sz="800" i="1">
                                                          <a:solidFill>
                                                            <a:srgbClr val="32A189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funcPr>
                                                    <m:fName>
                                                      <m:r>
                                                        <m:rPr>
                                                          <m:sty m:val="p"/>
                                                        </m:rPr>
                                                        <a:rPr lang="zh-CN" altLang="en-US" sz="800" i="0">
                                                          <a:solidFill>
                                                            <a:srgbClr val="32A189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sin</m:t>
                                                      </m:r>
                                                    </m:fName>
                                                    <m:e>
                                                      <m:r>
                                                        <a:rPr lang="zh-CN" altLang="en-US" sz="800" i="1">
                                                          <a:solidFill>
                                                            <a:srgbClr val="32A189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𝜃</m:t>
                                                      </m:r>
                                                    </m:e>
                                                  </m:func>
                                                </m:e>
                                              </m:d>
                                            </m:e>
                                            <m:sup>
                                              <m:r>
                                                <a:rPr lang="zh-CN" altLang="en-US" sz="800" i="0">
                                                  <a:solidFill>
                                                    <a:srgbClr val="32A189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  <m:r>
                                            <a:rPr lang="zh-CN" altLang="en-US" sz="800" i="0">
                                              <a:solidFill>
                                                <a:srgbClr val="32A189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zh-CN" altLang="en-US" sz="800" i="1">
                                                  <a:solidFill>
                                                    <a:srgbClr val="32A189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d>
                                                <m:dPr>
                                                  <m:ctrlPr>
                                                    <a:rPr lang="zh-CN" altLang="en-US" sz="800" i="1">
                                                      <a:solidFill>
                                                        <a:srgbClr val="32A189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zh-CN" altLang="en-US" sz="800" i="1">
                                                          <a:solidFill>
                                                            <a:srgbClr val="32A189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zh-CN" altLang="en-US" sz="800" i="1">
                                                          <a:solidFill>
                                                            <a:srgbClr val="32A189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𝑞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zh-CN" altLang="en-US" sz="800" i="0">
                                                          <a:solidFill>
                                                            <a:srgbClr val="32A189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3</m:t>
                                                      </m:r>
                                                    </m:sub>
                                                  </m:sSub>
                                                  <m:r>
                                                    <a:rPr lang="zh-CN" altLang="en-US" sz="800" i="0">
                                                      <a:solidFill>
                                                        <a:srgbClr val="32A189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+</m:t>
                                                  </m:r>
                                                  <m:f>
                                                    <m:fPr>
                                                      <m:ctrlPr>
                                                        <a:rPr lang="zh-CN" altLang="en-US" sz="800" i="1">
                                                          <a:solidFill>
                                                            <a:srgbClr val="32A189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fPr>
                                                    <m:num>
                                                      <m:r>
                                                        <a:rPr lang="zh-CN" altLang="en-US" sz="800" i="1">
                                                          <a:solidFill>
                                                            <a:srgbClr val="32A189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𝐿</m:t>
                                                      </m:r>
                                                    </m:num>
                                                    <m:den>
                                                      <m:r>
                                                        <a:rPr lang="zh-CN" altLang="en-US" sz="800" i="0">
                                                          <a:solidFill>
                                                            <a:srgbClr val="32A189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2</m:t>
                                                      </m:r>
                                                    </m:den>
                                                  </m:f>
                                                </m:e>
                                              </m:d>
                                            </m:e>
                                            <m:sup>
                                              <m:r>
                                                <a:rPr lang="zh-CN" altLang="en-US" sz="800" i="0">
                                                  <a:solidFill>
                                                    <a:srgbClr val="32A189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e>
                                      </m:d>
                                    </m:e>
                                    <m:sup>
                                      <m:f>
                                        <m:fPr>
                                          <m:ctrlPr>
                                            <a:rPr lang="zh-CN" altLang="en-US" sz="800" i="1">
                                              <a:solidFill>
                                                <a:srgbClr val="32A189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zh-CN" altLang="en-US" sz="800" i="0">
                                              <a:solidFill>
                                                <a:srgbClr val="32A189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num>
                                        <m:den>
                                          <m:r>
                                            <a:rPr lang="zh-CN" altLang="en-US" sz="800" i="0">
                                              <a:solidFill>
                                                <a:srgbClr val="32A189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</m:sup>
                                  </m:sSup>
                                </m:den>
                              </m:f>
                              <m:r>
                                <a:rPr lang="zh-CN" altLang="en-US" sz="800" i="1">
                                  <a:solidFill>
                                    <a:srgbClr val="32A189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m:rPr>
                                  <m:sty m:val="p"/>
                                </m:rPr>
                                <a:rPr lang="zh-CN" altLang="en-US" sz="800" i="0">
                                  <a:solidFill>
                                    <a:srgbClr val="32A189"/>
                                  </a:solidFill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  <m:r>
                                <a:rPr lang="zh-CN" altLang="en-US" sz="800" i="1">
                                  <a:solidFill>
                                    <a:srgbClr val="32A189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m:rPr>
                                  <m:sty m:val="p"/>
                                </m:rPr>
                                <a:rPr lang="zh-CN" altLang="en-US" sz="800" i="0">
                                  <a:solidFill>
                                    <a:srgbClr val="32A189"/>
                                  </a:solidFill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  <m:r>
                                <a:rPr lang="zh-CN" altLang="en-US" sz="800" i="1">
                                  <a:solidFill>
                                    <a:srgbClr val="32A189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nary>
                        </m:e>
                      </m:eqArr>
                    </m:oMath>
                  </m:oMathPara>
                </a14:m>
                <a:endParaRPr lang="zh-CN" altLang="en-US" sz="800" dirty="0">
                  <a:solidFill>
                    <a:srgbClr val="32A189"/>
                  </a:solidFill>
                </a:endParaRPr>
              </a:p>
            </p:txBody>
          </p:sp>
        </mc:Choice>
        <mc:Fallback xmlns=""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12A8F1E5-FF21-421C-8034-DF217F8D68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1912" y="2895349"/>
                <a:ext cx="3401829" cy="188609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>
            <a:extLst>
              <a:ext uri="{FF2B5EF4-FFF2-40B4-BE49-F238E27FC236}">
                <a16:creationId xmlns:a16="http://schemas.microsoft.com/office/drawing/2014/main" id="{981CC30D-DC05-4AEA-9CA5-8B922E07EB11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2000" y="4756924"/>
            <a:ext cx="3600000" cy="18789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4131CA9C-76CB-4C78-916D-54C911772A75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3378" y="4756924"/>
            <a:ext cx="3600000" cy="18789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9ED63E44-1DD5-4D09-A0DB-2AFE1066917B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7689" y="4756924"/>
            <a:ext cx="3600000" cy="18789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9812710-3073-48CD-B396-A2B2F7BFA68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0037" y="3085856"/>
            <a:ext cx="2017830" cy="1557623"/>
          </a:xfrm>
          <a:prstGeom prst="rect">
            <a:avLst/>
          </a:prstGeom>
        </p:spPr>
      </p:pic>
      <p:sp>
        <p:nvSpPr>
          <p:cNvPr id="28" name="文本框 27">
            <a:extLst>
              <a:ext uri="{FF2B5EF4-FFF2-40B4-BE49-F238E27FC236}">
                <a16:creationId xmlns:a16="http://schemas.microsoft.com/office/drawing/2014/main" id="{64659FF0-3958-4710-91E4-E8D62E115C2D}"/>
              </a:ext>
            </a:extLst>
          </p:cNvPr>
          <p:cNvSpPr txBox="1"/>
          <p:nvPr/>
        </p:nvSpPr>
        <p:spPr>
          <a:xfrm>
            <a:off x="465664" y="1240441"/>
            <a:ext cx="10922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32A189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Goal</a:t>
            </a:r>
            <a:endParaRPr lang="zh-CN" altLang="en-US" sz="2400" dirty="0">
              <a:solidFill>
                <a:srgbClr val="32A189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50E45BFC-74D5-44D0-8247-37AD543A16F0}"/>
              </a:ext>
            </a:extLst>
          </p:cNvPr>
          <p:cNvSpPr txBox="1"/>
          <p:nvPr/>
        </p:nvSpPr>
        <p:spPr>
          <a:xfrm>
            <a:off x="1007531" y="1705726"/>
            <a:ext cx="10710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32A189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Position and Orientation of a Magnet. </a:t>
            </a:r>
            <a:endParaRPr lang="zh-CN" altLang="en-US" dirty="0">
              <a:solidFill>
                <a:srgbClr val="32A189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E2447BF5-A72A-464B-9ECE-1DFB52AD4253}"/>
              </a:ext>
            </a:extLst>
          </p:cNvPr>
          <p:cNvSpPr txBox="1"/>
          <p:nvPr/>
        </p:nvSpPr>
        <p:spPr>
          <a:xfrm>
            <a:off x="474133" y="2078678"/>
            <a:ext cx="10922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32A189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Plan</a:t>
            </a:r>
            <a:endParaRPr lang="zh-CN" altLang="en-US" sz="2400" dirty="0">
              <a:solidFill>
                <a:srgbClr val="32A189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B02AE808-A50D-4B0D-97D3-0A0B8641E850}"/>
              </a:ext>
            </a:extLst>
          </p:cNvPr>
          <p:cNvSpPr txBox="1"/>
          <p:nvPr/>
        </p:nvSpPr>
        <p:spPr>
          <a:xfrm>
            <a:off x="1016000" y="2543963"/>
            <a:ext cx="10710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32A189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Magnet Modelling </a:t>
            </a:r>
            <a:r>
              <a:rPr lang="zh-CN" altLang="en-US" dirty="0">
                <a:solidFill>
                  <a:srgbClr val="32A189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→ </a:t>
            </a:r>
            <a:r>
              <a:rPr lang="en-US" altLang="zh-CN" dirty="0" err="1">
                <a:solidFill>
                  <a:srgbClr val="32A189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Sensorsystem</a:t>
            </a:r>
            <a:r>
              <a:rPr lang="zh-CN" altLang="en-US" dirty="0">
                <a:solidFill>
                  <a:srgbClr val="32A189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en-US" altLang="zh-CN" dirty="0">
                <a:solidFill>
                  <a:srgbClr val="32A189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Design and Analyzation </a:t>
            </a:r>
            <a:r>
              <a:rPr lang="zh-CN" altLang="en-US" dirty="0">
                <a:solidFill>
                  <a:srgbClr val="32A189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→ </a:t>
            </a:r>
            <a:r>
              <a:rPr lang="en-US" altLang="zh-CN" dirty="0">
                <a:solidFill>
                  <a:srgbClr val="32A189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Tracking Algorithms </a:t>
            </a:r>
            <a:r>
              <a:rPr lang="zh-CN" altLang="en-US" dirty="0">
                <a:solidFill>
                  <a:srgbClr val="32A189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→ </a:t>
            </a:r>
            <a:r>
              <a:rPr lang="en-US" altLang="zh-CN" dirty="0">
                <a:solidFill>
                  <a:srgbClr val="32A189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Realization</a:t>
            </a:r>
            <a:endParaRPr lang="zh-CN" altLang="en-US" dirty="0">
              <a:solidFill>
                <a:srgbClr val="32A189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53EFDD7-D4AB-4EE1-9951-E1EDFE270BE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3590" y="4771899"/>
            <a:ext cx="1665407" cy="184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2111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A57D759A-EE86-481E-B677-E81E21AE1767}"/>
              </a:ext>
            </a:extLst>
          </p:cNvPr>
          <p:cNvSpPr txBox="1"/>
          <p:nvPr/>
        </p:nvSpPr>
        <p:spPr>
          <a:xfrm>
            <a:off x="2531533" y="228601"/>
            <a:ext cx="71289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rgbClr val="32A189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Times New Roman" panose="02020603050405020304" pitchFamily="18" charset="0"/>
              </a:rPr>
              <a:t>Magnetic Tracking System</a:t>
            </a:r>
            <a:endParaRPr lang="zh-CN" altLang="en-US" sz="4000" dirty="0">
              <a:solidFill>
                <a:srgbClr val="32A189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06B38F9F-13E3-4283-A08A-586A14085B9E}"/>
              </a:ext>
            </a:extLst>
          </p:cNvPr>
          <p:cNvSpPr txBox="1"/>
          <p:nvPr/>
        </p:nvSpPr>
        <p:spPr>
          <a:xfrm>
            <a:off x="465665" y="1159977"/>
            <a:ext cx="40132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32A189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Sensor and Sensor Array</a:t>
            </a:r>
            <a:endParaRPr lang="zh-CN" altLang="en-US" sz="2400" dirty="0">
              <a:solidFill>
                <a:srgbClr val="32A189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DA3FE56A-A572-484E-9A98-F87092A586D2}"/>
              </a:ext>
            </a:extLst>
          </p:cNvPr>
          <p:cNvSpPr txBox="1"/>
          <p:nvPr/>
        </p:nvSpPr>
        <p:spPr>
          <a:xfrm>
            <a:off x="1048884" y="3613180"/>
            <a:ext cx="80264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32A189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Analysis of the Sensor System</a:t>
            </a:r>
            <a:endParaRPr lang="zh-CN" altLang="en-US" dirty="0">
              <a:solidFill>
                <a:srgbClr val="32A189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1D5D77D9-416D-463B-B764-2C39F311E999}"/>
              </a:ext>
            </a:extLst>
          </p:cNvPr>
          <p:cNvSpPr txBox="1"/>
          <p:nvPr/>
        </p:nvSpPr>
        <p:spPr>
          <a:xfrm>
            <a:off x="1541436" y="3980710"/>
            <a:ext cx="39285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rgbClr val="32A189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Resolution</a:t>
            </a:r>
          </a:p>
          <a:p>
            <a:r>
              <a:rPr lang="en-US" altLang="zh-CN" sz="1400" dirty="0">
                <a:solidFill>
                  <a:srgbClr val="32A189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Accuracy</a:t>
            </a:r>
            <a:endParaRPr lang="zh-CN" altLang="en-US" sz="1400" dirty="0">
              <a:solidFill>
                <a:srgbClr val="32A189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AE118B49-8B26-4B2C-8040-097F9A461D59}"/>
              </a:ext>
            </a:extLst>
          </p:cNvPr>
          <p:cNvSpPr txBox="1"/>
          <p:nvPr/>
        </p:nvSpPr>
        <p:spPr>
          <a:xfrm>
            <a:off x="465665" y="4502128"/>
            <a:ext cx="66209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32A189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Development of Tracking Algorithm</a:t>
            </a:r>
            <a:endParaRPr lang="zh-CN" altLang="en-US" sz="2400" dirty="0">
              <a:solidFill>
                <a:srgbClr val="32A189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50C603BF-61E9-4D59-8728-39336A711A84}"/>
              </a:ext>
            </a:extLst>
          </p:cNvPr>
          <p:cNvSpPr txBox="1"/>
          <p:nvPr/>
        </p:nvSpPr>
        <p:spPr>
          <a:xfrm>
            <a:off x="1048884" y="4961991"/>
            <a:ext cx="1098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32A189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Difficult:	 </a:t>
            </a:r>
            <a:endParaRPr lang="zh-CN" altLang="en-US" dirty="0">
              <a:solidFill>
                <a:srgbClr val="32A189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DBA646C1-39FA-4C51-8AD6-75F0EFF15C0E}"/>
              </a:ext>
            </a:extLst>
          </p:cNvPr>
          <p:cNvSpPr/>
          <p:nvPr/>
        </p:nvSpPr>
        <p:spPr>
          <a:xfrm>
            <a:off x="2668270" y="4961991"/>
            <a:ext cx="367921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32A189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Inverse Kinematic not available</a:t>
            </a:r>
          </a:p>
          <a:p>
            <a:r>
              <a:rPr lang="en-US" altLang="zh-CN" dirty="0">
                <a:solidFill>
                  <a:srgbClr val="32A189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Input Information not available</a:t>
            </a:r>
            <a:endParaRPr lang="zh-CN" altLang="en-US" dirty="0">
              <a:solidFill>
                <a:srgbClr val="32A189"/>
              </a:solidFill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8A6C3F4C-CF08-49DA-A479-72D31F113F72}"/>
              </a:ext>
            </a:extLst>
          </p:cNvPr>
          <p:cNvSpPr txBox="1"/>
          <p:nvPr/>
        </p:nvSpPr>
        <p:spPr>
          <a:xfrm>
            <a:off x="1048884" y="5606520"/>
            <a:ext cx="18203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32A189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Basic Idea: </a:t>
            </a:r>
            <a:endParaRPr lang="zh-CN" altLang="en-US" dirty="0">
              <a:solidFill>
                <a:srgbClr val="32A189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BC567086-BA71-4D76-B57F-F97F2CB39685}"/>
              </a:ext>
            </a:extLst>
          </p:cNvPr>
          <p:cNvSpPr/>
          <p:nvPr/>
        </p:nvSpPr>
        <p:spPr>
          <a:xfrm>
            <a:off x="2668270" y="5606520"/>
            <a:ext cx="747352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32A189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Initialization before running the System, and then</a:t>
            </a:r>
          </a:p>
          <a:p>
            <a:r>
              <a:rPr lang="en-US" altLang="zh-CN" dirty="0">
                <a:solidFill>
                  <a:srgbClr val="32A189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Transform the Problem into a 5-dimensional Optimization Problem </a:t>
            </a:r>
            <a:endParaRPr lang="zh-CN" altLang="en-US" dirty="0">
              <a:solidFill>
                <a:srgbClr val="32A189"/>
              </a:solidFill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7BE849F4-C0F4-458D-B0F8-8E56F37598FC}"/>
              </a:ext>
            </a:extLst>
          </p:cNvPr>
          <p:cNvSpPr txBox="1"/>
          <p:nvPr/>
        </p:nvSpPr>
        <p:spPr>
          <a:xfrm>
            <a:off x="465665" y="6251046"/>
            <a:ext cx="107357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32A189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Realization of the Tracking System</a:t>
            </a:r>
            <a:endParaRPr lang="zh-CN" altLang="en-US" sz="2400" dirty="0">
              <a:solidFill>
                <a:srgbClr val="32A189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FC5D5D5F-6E5B-43BE-A7AA-8503E542C1BC}"/>
              </a:ext>
            </a:extLst>
          </p:cNvPr>
          <p:cNvSpPr txBox="1"/>
          <p:nvPr/>
        </p:nvSpPr>
        <p:spPr>
          <a:xfrm>
            <a:off x="1048884" y="2508788"/>
            <a:ext cx="2624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32A189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Hall Sensor Selection</a:t>
            </a:r>
            <a:endParaRPr lang="zh-CN" altLang="en-US" dirty="0">
              <a:solidFill>
                <a:srgbClr val="32A189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18AD3366-9738-48DD-BC91-4169FCAD4DBF}"/>
              </a:ext>
            </a:extLst>
          </p:cNvPr>
          <p:cNvSpPr txBox="1"/>
          <p:nvPr/>
        </p:nvSpPr>
        <p:spPr>
          <a:xfrm>
            <a:off x="1541436" y="2876318"/>
            <a:ext cx="262466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rgbClr val="32A189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Accuracy</a:t>
            </a:r>
          </a:p>
          <a:p>
            <a:r>
              <a:rPr lang="en-US" altLang="zh-CN" sz="1400" dirty="0">
                <a:solidFill>
                  <a:srgbClr val="32A189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Resolution</a:t>
            </a:r>
          </a:p>
          <a:p>
            <a:r>
              <a:rPr lang="en-US" altLang="zh-CN" sz="1400" dirty="0">
                <a:solidFill>
                  <a:srgbClr val="32A189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Range</a:t>
            </a:r>
            <a:endParaRPr lang="zh-CN" altLang="en-US" sz="1400" dirty="0">
              <a:solidFill>
                <a:srgbClr val="32A189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2B8946C-BF32-4E13-A993-A51DC927AF0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0647" y="2750813"/>
            <a:ext cx="2520000" cy="131523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73F54E0-9189-4F7D-A846-25C854C64B3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2666" y="3893931"/>
            <a:ext cx="2520000" cy="131523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B8E10AE-1245-4AF6-831E-6A6A1DECD495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5742" y="2675195"/>
            <a:ext cx="2520000" cy="1315230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55C8C15B-38A0-4FB3-92CD-3569C1377A18}"/>
              </a:ext>
            </a:extLst>
          </p:cNvPr>
          <p:cNvGrpSpPr/>
          <p:nvPr/>
        </p:nvGrpSpPr>
        <p:grpSpPr>
          <a:xfrm>
            <a:off x="9041232" y="2718723"/>
            <a:ext cx="1634071" cy="1275631"/>
            <a:chOff x="9780484" y="713146"/>
            <a:chExt cx="1634071" cy="1275631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4F09F852-A0BB-41DC-AE54-A1067F5D34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28889" t="15062" r="26459" b="10837"/>
            <a:stretch/>
          </p:blipFill>
          <p:spPr>
            <a:xfrm>
              <a:off x="9898041" y="713146"/>
              <a:ext cx="1139046" cy="1063260"/>
            </a:xfrm>
            <a:prstGeom prst="rect">
              <a:avLst/>
            </a:prstGeom>
          </p:spPr>
        </p:pic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B4134E32-471A-457B-8718-BF3812A1EFA7}"/>
                </a:ext>
              </a:extLst>
            </p:cNvPr>
            <p:cNvSpPr txBox="1"/>
            <p:nvPr/>
          </p:nvSpPr>
          <p:spPr>
            <a:xfrm>
              <a:off x="9780484" y="1727167"/>
              <a:ext cx="163407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100" dirty="0">
                  <a:solidFill>
                    <a:srgbClr val="32A189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Tahoma" panose="020B0604030504040204" pitchFamily="34" charset="0"/>
                </a:rPr>
                <a:t>Honeywell HMC1053</a:t>
              </a:r>
              <a:endParaRPr lang="zh-CN" altLang="en-US" sz="1100" dirty="0">
                <a:solidFill>
                  <a:srgbClr val="32A189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Tahoma" panose="020B0604030504040204" pitchFamily="34" charset="0"/>
              </a:endParaRPr>
            </a:p>
          </p:txBody>
        </p:sp>
      </p:grpSp>
      <p:sp>
        <p:nvSpPr>
          <p:cNvPr id="23" name="文本框 22">
            <a:extLst>
              <a:ext uri="{FF2B5EF4-FFF2-40B4-BE49-F238E27FC236}">
                <a16:creationId xmlns:a16="http://schemas.microsoft.com/office/drawing/2014/main" id="{14C1EE82-4C79-4E33-9718-9B2BF2A5CFDF}"/>
              </a:ext>
            </a:extLst>
          </p:cNvPr>
          <p:cNvSpPr txBox="1"/>
          <p:nvPr/>
        </p:nvSpPr>
        <p:spPr>
          <a:xfrm>
            <a:off x="1048884" y="1619840"/>
            <a:ext cx="3107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32A189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Design of the Sensor Array</a:t>
            </a:r>
            <a:endParaRPr lang="zh-CN" altLang="en-US" dirty="0">
              <a:solidFill>
                <a:srgbClr val="32A189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785A9790-0DB4-4605-98F2-5AAB3069ABED}"/>
              </a:ext>
            </a:extLst>
          </p:cNvPr>
          <p:cNvSpPr txBox="1"/>
          <p:nvPr/>
        </p:nvSpPr>
        <p:spPr>
          <a:xfrm>
            <a:off x="1566329" y="1987370"/>
            <a:ext cx="39285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rgbClr val="32A189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How many Sensors are needed</a:t>
            </a:r>
          </a:p>
          <a:p>
            <a:r>
              <a:rPr lang="en-US" altLang="zh-CN" sz="1400" dirty="0">
                <a:solidFill>
                  <a:srgbClr val="32A189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Position and Orientation of each Sensor</a:t>
            </a:r>
            <a:endParaRPr lang="zh-CN" altLang="en-US" sz="1400" dirty="0">
              <a:solidFill>
                <a:srgbClr val="32A189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0DCAF565-E377-4243-81A9-F4BCC7953C56}"/>
                  </a:ext>
                </a:extLst>
              </p:cNvPr>
              <p:cNvSpPr/>
              <p:nvPr/>
            </p:nvSpPr>
            <p:spPr>
              <a:xfrm>
                <a:off x="9289205" y="4273240"/>
                <a:ext cx="3326765" cy="233127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spcAft>
                    <a:spcPts val="0"/>
                  </a:spcAft>
                </a:pPr>
                <a:r>
                  <a:rPr lang="en-GB" sz="1050" kern="100" dirty="0">
                    <a:solidFill>
                      <a:srgbClr val="32A189"/>
                    </a:solidFill>
                    <a:effectLst/>
                    <a:latin typeface="Times New Roman" panose="02020603050405020304" pitchFamily="18" charset="0"/>
                    <a:ea typeface="等线" panose="02010600030101010101" pitchFamily="2" charset="-122"/>
                    <a:cs typeface="Arial" panose="020B0604020202020204" pitchFamily="34" charset="0"/>
                  </a:rPr>
                  <a:t>Given: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sz="1050" i="1" kern="100">
                            <a:solidFill>
                              <a:srgbClr val="32A189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bar>
                          <m:barPr>
                            <m:ctrlPr>
                              <a:rPr lang="zh-CN" sz="1050" i="1" kern="100">
                                <a:solidFill>
                                  <a:srgbClr val="32A189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barPr>
                          <m:e>
                            <m:r>
                              <a:rPr lang="en-GB" sz="1050" i="1" kern="100">
                                <a:solidFill>
                                  <a:srgbClr val="32A189"/>
                                </a:solidFill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</m:bar>
                      </m:e>
                      <m:sub>
                        <m:r>
                          <a:rPr lang="en-GB" sz="1050" i="1" kern="100">
                            <a:solidFill>
                              <a:srgbClr val="32A189"/>
                            </a:solidFill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zh-CN" sz="1050" kern="100" dirty="0">
                  <a:solidFill>
                    <a:srgbClr val="32A189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Arial" panose="020B0604020202020204" pitchFamily="34" charset="0"/>
                </a:endParaRPr>
              </a:p>
              <a:p>
                <a:pPr algn="just">
                  <a:spcAft>
                    <a:spcPts val="0"/>
                  </a:spcAft>
                </a:pPr>
                <a:r>
                  <a:rPr lang="en-GB" sz="1050" kern="100" dirty="0">
                    <a:solidFill>
                      <a:srgbClr val="32A189"/>
                    </a:solidFill>
                    <a:effectLst/>
                    <a:latin typeface="Times New Roman" panose="02020603050405020304" pitchFamily="18" charset="0"/>
                    <a:ea typeface="等线" panose="02010600030101010101" pitchFamily="2" charset="-122"/>
                    <a:cs typeface="Arial" panose="020B0604020202020204" pitchFamily="34" charset="0"/>
                  </a:rPr>
                  <a:t>Algorithm:</a:t>
                </a:r>
                <a:endParaRPr lang="zh-CN" sz="1050" kern="100" dirty="0">
                  <a:solidFill>
                    <a:srgbClr val="32A189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Arial" panose="020B0604020202020204" pitchFamily="34" charset="0"/>
                </a:endParaRPr>
              </a:p>
              <a:p>
                <a:pPr marL="265430" algn="just"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en-GB" sz="1050" i="1" kern="100">
                        <a:solidFill>
                          <a:srgbClr val="32A189"/>
                        </a:solidFill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n-GB" sz="1050" i="1" kern="100">
                        <a:solidFill>
                          <a:srgbClr val="32A189"/>
                        </a:solidFill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=1~</m:t>
                    </m:r>
                    <m:r>
                      <a:rPr lang="en-GB" sz="1050" i="1" kern="100">
                        <a:solidFill>
                          <a:srgbClr val="32A189"/>
                        </a:solidFill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𝑛</m:t>
                    </m:r>
                  </m:oMath>
                </a14:m>
                <a:r>
                  <a:rPr lang="en-GB" sz="1050" kern="100" dirty="0">
                    <a:solidFill>
                      <a:srgbClr val="32A189"/>
                    </a:solidFill>
                    <a:effectLst/>
                    <a:latin typeface="Times New Roman" panose="02020603050405020304" pitchFamily="18" charset="0"/>
                    <a:ea typeface="等线" panose="02010600030101010101" pitchFamily="2" charset="-122"/>
                    <a:cs typeface="Arial" panose="020B0604020202020204" pitchFamily="34" charset="0"/>
                  </a:rPr>
                  <a:t>:</a:t>
                </a:r>
                <a:endParaRPr lang="zh-CN" sz="1050" kern="100" dirty="0">
                  <a:solidFill>
                    <a:srgbClr val="32A189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Arial" panose="020B0604020202020204" pitchFamily="34" charset="0"/>
                </a:endParaRPr>
              </a:p>
              <a:p>
                <a:pPr algn="just"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zh-CN" sz="1050" i="1" kern="100">
                              <a:solidFill>
                                <a:srgbClr val="32A189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eqArrPr>
                        <m:e>
                          <m:r>
                            <a:rPr lang="en-GB" sz="1050" i="1" kern="100">
                              <a:solidFill>
                                <a:srgbClr val="32A189"/>
                              </a:solidFill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&amp;</m:t>
                          </m:r>
                          <m:func>
                            <m:funcPr>
                              <m:ctrlPr>
                                <a:rPr lang="zh-CN" sz="1050" i="1" kern="100">
                                  <a:solidFill>
                                    <a:srgbClr val="32A189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zh-CN" sz="1050" i="1" kern="100">
                                      <a:solidFill>
                                        <a:srgbClr val="32A189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nor/>
                                    </m:rPr>
                                    <a:rPr lang="en-GB" sz="1050" kern="100">
                                      <a:solidFill>
                                        <a:srgbClr val="32A189"/>
                                      </a:solidFill>
                                      <a:effectLst/>
                                      <a:latin typeface="Times New Roman" panose="02020603050405020304" pitchFamily="18" charset="0"/>
                                      <a:ea typeface="等线" panose="02010600030101010101" pitchFamily="2" charset="-122"/>
                                      <a:cs typeface="Arial" panose="020B0604020202020204" pitchFamily="34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m:rPr>
                                      <m:sty m:val="p"/>
                                    </m:rPr>
                                    <a:rPr lang="en-GB" sz="1050" kern="100">
                                      <a:solidFill>
                                        <a:srgbClr val="32A189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Δ</m:t>
                                  </m:r>
                                  <m:sSub>
                                    <m:sSubPr>
                                      <m:ctrlPr>
                                        <a:rPr lang="zh-CN" sz="1050" i="1" kern="100">
                                          <a:solidFill>
                                            <a:srgbClr val="32A189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Pr>
                                    <m:e>
                                      <m:bar>
                                        <m:barPr>
                                          <m:ctrlPr>
                                            <a:rPr lang="zh-CN" sz="1050" i="1" kern="100">
                                              <a:solidFill>
                                                <a:srgbClr val="32A189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</m:ctrlPr>
                                        </m:barPr>
                                        <m:e>
                                          <m:r>
                                            <a:rPr lang="en-GB" sz="1050" i="1" kern="100">
                                              <a:solidFill>
                                                <a:srgbClr val="32A189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等线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bar>
                                    </m:e>
                                    <m:sub>
                                      <m:r>
                                        <a:rPr lang="en-GB" sz="1050" i="1" kern="100">
                                          <a:solidFill>
                                            <a:srgbClr val="32A189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等线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lim>
                              </m:limLow>
                            </m:fName>
                            <m:e/>
                          </m:func>
                          <m:r>
                            <a:rPr lang="en-GB" sz="1050" i="1" kern="100">
                              <a:solidFill>
                                <a:srgbClr val="32A189"/>
                              </a:solidFill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&amp;&amp;</m:t>
                          </m:r>
                          <m:nary>
                            <m:naryPr>
                              <m:chr m:val="∑"/>
                              <m:ctrlPr>
                                <a:rPr lang="zh-CN" sz="1050" i="1" kern="100">
                                  <a:solidFill>
                                    <a:srgbClr val="32A189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naryPr>
                            <m:sub>
                              <m:r>
                                <a:rPr lang="en-GB" sz="1050" i="1" kern="100">
                                  <a:solidFill>
                                    <a:srgbClr val="32A189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  <m:r>
                                <a:rPr lang="en-GB" sz="1050" i="1" kern="100">
                                  <a:solidFill>
                                    <a:srgbClr val="32A189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050" b="0" i="1" kern="100" smtClean="0">
                                  <a:solidFill>
                                    <a:srgbClr val="32A189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  <m:r>
                                <a:rPr lang="en-GB" sz="1050" i="1" kern="100">
                                  <a:solidFill>
                                    <a:srgbClr val="32A189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𝑁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zh-CN" sz="1050" i="1" kern="100">
                                      <a:solidFill>
                                        <a:srgbClr val="32A189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zh-CN" sz="1050" i="1" kern="100">
                                          <a:solidFill>
                                            <a:srgbClr val="32A189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zh-CN" sz="1050" i="1" kern="100">
                                              <a:solidFill>
                                                <a:srgbClr val="32A189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1050" i="1" kern="100">
                                              <a:solidFill>
                                                <a:srgbClr val="32A189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等线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𝐹</m:t>
                                          </m:r>
                                        </m:e>
                                        <m:sub>
                                          <m:r>
                                            <a:rPr lang="en-GB" sz="1050" i="1" kern="100">
                                              <a:solidFill>
                                                <a:srgbClr val="32A189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等线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zh-CN" sz="1050" i="1" kern="100">
                                              <a:solidFill>
                                                <a:srgbClr val="32A189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zh-CN" sz="1050" i="1" kern="100">
                                                  <a:solidFill>
                                                    <a:srgbClr val="32A189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Arial" panose="020B0604020202020204" pitchFamily="34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bar>
                                                <m:barPr>
                                                  <m:ctrlPr>
                                                    <a:rPr lang="zh-CN" sz="1050" i="1" kern="100">
                                                      <a:solidFill>
                                                        <a:srgbClr val="32A189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  <a:cs typeface="Arial" panose="020B0604020202020204" pitchFamily="34" charset="0"/>
                                                    </a:rPr>
                                                  </m:ctrlPr>
                                                </m:barPr>
                                                <m:e>
                                                  <m:r>
                                                    <a:rPr lang="en-GB" sz="1050" i="1" kern="100">
                                                      <a:solidFill>
                                                        <a:srgbClr val="32A189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  <a:ea typeface="等线" panose="02010600030101010101" pitchFamily="2" charset="-122"/>
                                                      <a:cs typeface="Times New Roman" panose="020206030504050203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</m:bar>
                                            </m:e>
                                            <m:sub>
                                              <m:r>
                                                <a:rPr lang="en-GB" sz="1050" i="1" kern="100">
                                                  <a:solidFill>
                                                    <a:srgbClr val="32A189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等线" panose="02010600030101010101" pitchFamily="2" charset="-122"/>
                                                  <a:cs typeface="Times New Roman" panose="02020603050405020304" pitchFamily="18" charset="0"/>
                                                </a:rPr>
                                                <m:t>𝑛</m:t>
                                              </m:r>
                                              <m:r>
                                                <a:rPr lang="en-GB" sz="1050" i="1" kern="100">
                                                  <a:solidFill>
                                                    <a:srgbClr val="32A189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等线" panose="02010600030101010101" pitchFamily="2" charset="-122"/>
                                                  <a:cs typeface="Times New Roman" panose="02020603050405020304" pitchFamily="18" charset="0"/>
                                                </a:rPr>
                                                <m:t>−1</m:t>
                                              </m:r>
                                            </m:sub>
                                          </m:sSub>
                                          <m:r>
                                            <a:rPr lang="en-GB" sz="1050" i="1" kern="100">
                                              <a:solidFill>
                                                <a:srgbClr val="32A189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等线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GB" sz="1050" kern="100">
                                              <a:solidFill>
                                                <a:srgbClr val="32A189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等线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Δ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zh-CN" sz="1050" i="1" kern="100">
                                                  <a:solidFill>
                                                    <a:srgbClr val="32A189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Arial" panose="020B0604020202020204" pitchFamily="34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bar>
                                                <m:barPr>
                                                  <m:ctrlPr>
                                                    <a:rPr lang="zh-CN" sz="1050" i="1" kern="100">
                                                      <a:solidFill>
                                                        <a:srgbClr val="32A189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  <a:cs typeface="Arial" panose="020B0604020202020204" pitchFamily="34" charset="0"/>
                                                    </a:rPr>
                                                  </m:ctrlPr>
                                                </m:barPr>
                                                <m:e>
                                                  <m:r>
                                                    <a:rPr lang="en-GB" sz="1050" i="1" kern="100">
                                                      <a:solidFill>
                                                        <a:srgbClr val="32A189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  <a:ea typeface="等线" panose="02010600030101010101" pitchFamily="2" charset="-122"/>
                                                      <a:cs typeface="Times New Roman" panose="020206030504050203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</m:bar>
                                            </m:e>
                                            <m:sub>
                                              <m:r>
                                                <a:rPr lang="en-GB" sz="1050" i="1" kern="100">
                                                  <a:solidFill>
                                                    <a:srgbClr val="32A189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等线" panose="02010600030101010101" pitchFamily="2" charset="-122"/>
                                                  <a:cs typeface="Times New Roman" panose="02020603050405020304" pitchFamily="18" charset="0"/>
                                                </a:rPr>
                                                <m:t>𝑛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en-GB" sz="1050" i="1" kern="100">
                                          <a:solidFill>
                                            <a:srgbClr val="32A189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等线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zh-CN" sz="1050" i="1" kern="100">
                                              <a:solidFill>
                                                <a:srgbClr val="32A189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1050" i="1" kern="100">
                                              <a:solidFill>
                                                <a:srgbClr val="32A189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等线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𝑀</m:t>
                                          </m:r>
                                        </m:e>
                                        <m:sub>
                                          <m:r>
                                            <a:rPr lang="en-GB" sz="1050" i="1" kern="100">
                                              <a:solidFill>
                                                <a:srgbClr val="32A189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等线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zh-CN" sz="1050" i="1" kern="100">
                                              <a:solidFill>
                                                <a:srgbClr val="32A189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GB" sz="1050" i="1" kern="100">
                                              <a:solidFill>
                                                <a:srgbClr val="32A189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等线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  <m:sub>
                                  <m:r>
                                    <a:rPr lang="en-GB" sz="1050" i="1" kern="100">
                                      <a:solidFill>
                                        <a:srgbClr val="32A189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GB" sz="1050" i="1" kern="100">
                                      <a:solidFill>
                                        <a:srgbClr val="32A189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nary>
                        </m:e>
                        <m:e>
                          <m:r>
                            <a:rPr lang="en-GB" sz="1050" i="1" kern="100">
                              <a:solidFill>
                                <a:srgbClr val="32A189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&amp;</m:t>
                          </m:r>
                          <m:r>
                            <m:rPr>
                              <m:sty m:val="p"/>
                            </m:rPr>
                            <a:rPr lang="en-GB" sz="1050" kern="100">
                              <a:solidFill>
                                <a:srgbClr val="32A189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s</m:t>
                          </m:r>
                          <m:r>
                            <a:rPr lang="en-GB" sz="1050" kern="100">
                              <a:solidFill>
                                <a:srgbClr val="32A189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.</m:t>
                          </m:r>
                          <m:r>
                            <m:rPr>
                              <m:sty m:val="p"/>
                            </m:rPr>
                            <a:rPr lang="en-GB" sz="1050" kern="100">
                              <a:solidFill>
                                <a:srgbClr val="32A189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t</m:t>
                          </m:r>
                          <m:r>
                            <a:rPr lang="en-GB" sz="1050" kern="100">
                              <a:solidFill>
                                <a:srgbClr val="32A189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.</m:t>
                          </m:r>
                          <m:r>
                            <a:rPr lang="en-GB" sz="1050" i="1" kern="100">
                              <a:solidFill>
                                <a:srgbClr val="32A189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&amp;&amp;</m:t>
                          </m:r>
                          <m:r>
                            <a:rPr lang="en-GB" sz="1050" i="1" kern="100">
                              <a:solidFill>
                                <a:srgbClr val="32A189"/>
                              </a:solidFill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𝛥</m:t>
                          </m:r>
                          <m:sSub>
                            <m:sSubPr>
                              <m:ctrlPr>
                                <a:rPr lang="zh-CN" sz="1050" i="1" kern="100">
                                  <a:solidFill>
                                    <a:srgbClr val="32A189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bar>
                                <m:barPr>
                                  <m:ctrlPr>
                                    <a:rPr lang="zh-CN" sz="1050" i="1" kern="100">
                                      <a:solidFill>
                                        <a:srgbClr val="32A189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barPr>
                                <m:e>
                                  <m:r>
                                    <a:rPr lang="en-GB" sz="1050" i="1" kern="100">
                                      <a:solidFill>
                                        <a:srgbClr val="32A189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</m:bar>
                            </m:e>
                            <m:sub>
                              <m:r>
                                <a:rPr lang="en-GB" sz="1050" i="1" kern="100">
                                  <a:solidFill>
                                    <a:srgbClr val="32A189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GB" sz="1050" i="1" kern="100">
                              <a:solidFill>
                                <a:srgbClr val="32A189"/>
                              </a:solidFill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=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zh-CN" sz="1050" i="1" kern="100">
                                  <a:solidFill>
                                    <a:srgbClr val="32A189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zh-CN" sz="1050" i="1" kern="100">
                                      <a:solidFill>
                                        <a:srgbClr val="32A189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eqArr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1050" kern="100">
                                      <a:solidFill>
                                        <a:srgbClr val="32A189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Δ</m:t>
                                  </m:r>
                                  <m:sSub>
                                    <m:sSubPr>
                                      <m:ctrlPr>
                                        <a:rPr lang="zh-CN" sz="1050" i="1" kern="100">
                                          <a:solidFill>
                                            <a:srgbClr val="32A189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050" i="1" kern="100">
                                          <a:solidFill>
                                            <a:srgbClr val="32A189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等线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GB" sz="1050" i="1" kern="100">
                                          <a:solidFill>
                                            <a:srgbClr val="32A189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等线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1050" kern="100">
                                      <a:solidFill>
                                        <a:srgbClr val="32A189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Δ</m:t>
                                  </m:r>
                                  <m:sSub>
                                    <m:sSubPr>
                                      <m:ctrlPr>
                                        <a:rPr lang="zh-CN" sz="1050" i="1" kern="100">
                                          <a:solidFill>
                                            <a:srgbClr val="32A189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050" i="1" kern="100">
                                          <a:solidFill>
                                            <a:srgbClr val="32A189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等线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GB" sz="1050" i="1" kern="100">
                                          <a:solidFill>
                                            <a:srgbClr val="32A189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等线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1050" kern="100">
                                      <a:solidFill>
                                        <a:srgbClr val="32A189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Δ</m:t>
                                  </m:r>
                                  <m:sSub>
                                    <m:sSubPr>
                                      <m:ctrlPr>
                                        <a:rPr lang="zh-CN" sz="1050" i="1" kern="100">
                                          <a:solidFill>
                                            <a:srgbClr val="32A189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050" i="1" kern="100">
                                          <a:solidFill>
                                            <a:srgbClr val="32A189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等线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GB" sz="1050" i="1" kern="100">
                                          <a:solidFill>
                                            <a:srgbClr val="32A189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等线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1050" kern="100">
                                      <a:solidFill>
                                        <a:srgbClr val="32A189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Δ</m:t>
                                  </m:r>
                                  <m:sSub>
                                    <m:sSubPr>
                                      <m:ctrlPr>
                                        <a:rPr lang="zh-CN" sz="1050" i="1" kern="100">
                                          <a:solidFill>
                                            <a:srgbClr val="32A189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050" i="1" kern="100">
                                          <a:solidFill>
                                            <a:srgbClr val="32A189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等线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GB" sz="1050" i="1" kern="100">
                                          <a:solidFill>
                                            <a:srgbClr val="32A189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等线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1050" kern="100">
                                      <a:solidFill>
                                        <a:srgbClr val="32A189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Δ</m:t>
                                  </m:r>
                                  <m:sSub>
                                    <m:sSubPr>
                                      <m:ctrlPr>
                                        <a:rPr lang="zh-CN" sz="1050" i="1" kern="100">
                                          <a:solidFill>
                                            <a:srgbClr val="32A189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050" i="1" kern="100">
                                          <a:solidFill>
                                            <a:srgbClr val="32A189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等线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GB" sz="1050" i="1" kern="100">
                                          <a:solidFill>
                                            <a:srgbClr val="32A189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等线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eqArr>
                            </m:e>
                          </m:d>
                          <m:r>
                            <a:rPr lang="en-GB" sz="1050" i="1" kern="100">
                              <a:solidFill>
                                <a:srgbClr val="32A189"/>
                              </a:solidFill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≤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zh-CN" sz="1050" i="1" kern="100">
                                  <a:solidFill>
                                    <a:srgbClr val="32A189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zh-CN" sz="1050" i="1" kern="100">
                                      <a:solidFill>
                                        <a:srgbClr val="32A189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eqArrPr>
                                <m:e>
                                  <m:sSub>
                                    <m:sSubPr>
                                      <m:ctrlPr>
                                        <a:rPr lang="zh-CN" sz="1050" i="1" kern="100">
                                          <a:solidFill>
                                            <a:srgbClr val="32A189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050" i="1" kern="100">
                                          <a:solidFill>
                                            <a:srgbClr val="32A189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等线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GB" sz="1050" i="1" kern="100">
                                          <a:solidFill>
                                            <a:srgbClr val="32A189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等线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1,</m:t>
                                      </m:r>
                                      <m:r>
                                        <a:rPr lang="en-GB" sz="1050" i="1" kern="100">
                                          <a:solidFill>
                                            <a:srgbClr val="32A189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等线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𝑚𝑎𝑥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zh-CN" sz="1050" i="1" kern="100">
                                          <a:solidFill>
                                            <a:srgbClr val="32A189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050" i="1" kern="100">
                                          <a:solidFill>
                                            <a:srgbClr val="32A189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等线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GB" sz="1050" i="1" kern="100">
                                          <a:solidFill>
                                            <a:srgbClr val="32A189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等线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2,</m:t>
                                      </m:r>
                                      <m:r>
                                        <a:rPr lang="en-GB" sz="1050" i="1" kern="100">
                                          <a:solidFill>
                                            <a:srgbClr val="32A189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等线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𝑚𝑎𝑥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zh-CN" sz="1050" i="1" kern="100">
                                          <a:solidFill>
                                            <a:srgbClr val="32A189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050" i="1" kern="100">
                                          <a:solidFill>
                                            <a:srgbClr val="32A189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GB" sz="1050" i="1" kern="100">
                                          <a:solidFill>
                                            <a:srgbClr val="32A189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3,</m:t>
                                      </m:r>
                                      <m:r>
                                        <a:rPr lang="en-GB" sz="1050" i="1" kern="100">
                                          <a:solidFill>
                                            <a:srgbClr val="32A189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𝑚𝑎𝑥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zh-CN" sz="1050" i="1" kern="100">
                                          <a:solidFill>
                                            <a:srgbClr val="32A189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050" i="1" kern="100">
                                          <a:solidFill>
                                            <a:srgbClr val="32A189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GB" sz="1050" i="1" kern="100">
                                          <a:solidFill>
                                            <a:srgbClr val="32A189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1,</m:t>
                                      </m:r>
                                      <m:r>
                                        <a:rPr lang="en-GB" sz="1050" i="1" kern="100">
                                          <a:solidFill>
                                            <a:srgbClr val="32A189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𝑚𝑎𝑥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zh-CN" sz="1050" i="1" kern="100">
                                          <a:solidFill>
                                            <a:srgbClr val="32A189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050" i="1" kern="100">
                                          <a:solidFill>
                                            <a:srgbClr val="32A189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GB" sz="1050" i="1" kern="100">
                                          <a:solidFill>
                                            <a:srgbClr val="32A189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2,</m:t>
                                      </m:r>
                                      <m:r>
                                        <a:rPr lang="en-GB" sz="1050" i="1" kern="100">
                                          <a:solidFill>
                                            <a:srgbClr val="32A189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𝑚𝑎𝑥</m:t>
                                      </m:r>
                                    </m:sub>
                                  </m:sSub>
                                </m:e>
                              </m:eqArr>
                            </m:e>
                          </m:d>
                          <m:r>
                            <a:rPr lang="en-GB" sz="1050" i="1" kern="100">
                              <a:solidFill>
                                <a:srgbClr val="32A189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⋅</m:t>
                          </m:r>
                          <m:r>
                            <m:rPr>
                              <m:sty m:val="p"/>
                            </m:rPr>
                            <a:rPr lang="en-GB" sz="1050" kern="100">
                              <a:solidFill>
                                <a:srgbClr val="32A189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Δ</m:t>
                          </m:r>
                          <m:r>
                            <a:rPr lang="en-GB" sz="1050" i="1" kern="100">
                              <a:solidFill>
                                <a:srgbClr val="32A189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  <m:e>
                          <m:r>
                            <a:rPr lang="en-GB" sz="1050" i="1" kern="100">
                              <a:solidFill>
                                <a:srgbClr val="32A189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&amp;&amp;&amp;</m:t>
                          </m:r>
                          <m:sSub>
                            <m:sSubPr>
                              <m:ctrlPr>
                                <a:rPr lang="zh-CN" sz="1050" i="1" kern="100">
                                  <a:solidFill>
                                    <a:srgbClr val="32A189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bar>
                                <m:barPr>
                                  <m:ctrlPr>
                                    <a:rPr lang="zh-CN" sz="1050" i="1" kern="100">
                                      <a:solidFill>
                                        <a:srgbClr val="32A189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barPr>
                                <m:e>
                                  <m:r>
                                    <a:rPr lang="en-GB" sz="1050" i="1" kern="100">
                                      <a:solidFill>
                                        <a:srgbClr val="32A189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</m:bar>
                            </m:e>
                            <m:sub>
                              <m:r>
                                <a:rPr lang="en-GB" sz="1050" i="1" kern="100">
                                  <a:solidFill>
                                    <a:srgbClr val="32A189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  <m:r>
                                <a:rPr lang="en-GB" sz="1050" i="1" kern="100">
                                  <a:solidFill>
                                    <a:srgbClr val="32A189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GB" sz="1050" i="1" kern="100">
                              <a:solidFill>
                                <a:srgbClr val="32A189"/>
                              </a:solidFill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GB" sz="1050" kern="100">
                              <a:solidFill>
                                <a:srgbClr val="32A189"/>
                              </a:solidFill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Δ</m:t>
                          </m:r>
                          <m:sSub>
                            <m:sSubPr>
                              <m:ctrlPr>
                                <a:rPr lang="zh-CN" sz="1050" i="1" kern="100">
                                  <a:solidFill>
                                    <a:srgbClr val="32A189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bar>
                                <m:barPr>
                                  <m:ctrlPr>
                                    <a:rPr lang="zh-CN" sz="1050" i="1" kern="100">
                                      <a:solidFill>
                                        <a:srgbClr val="32A189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barPr>
                                <m:e>
                                  <m:r>
                                    <a:rPr lang="en-GB" sz="1050" i="1" kern="100">
                                      <a:solidFill>
                                        <a:srgbClr val="32A189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</m:bar>
                            </m:e>
                            <m:sub>
                              <m:r>
                                <a:rPr lang="en-GB" sz="1050" i="1" kern="100">
                                  <a:solidFill>
                                    <a:srgbClr val="32A189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GB" sz="1050" i="1" kern="100">
                              <a:solidFill>
                                <a:srgbClr val="32A189"/>
                              </a:solidFill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∈</m:t>
                          </m:r>
                          <m:r>
                            <a:rPr lang="en-GB" sz="1050" i="1" kern="100">
                              <a:solidFill>
                                <a:srgbClr val="32A189"/>
                              </a:solidFill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𝒲</m:t>
                          </m:r>
                        </m:e>
                        <m:e>
                          <m:r>
                            <a:rPr lang="en-GB" sz="1050" i="1" kern="100">
                              <a:solidFill>
                                <a:srgbClr val="32A189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mbria Math" panose="02040503050406030204" pitchFamily="18" charset="0"/>
                            </a:rPr>
                            <m:t>&amp;&amp;&amp;</m:t>
                          </m:r>
                          <m:sSub>
                            <m:sSubPr>
                              <m:ctrlPr>
                                <a:rPr lang="zh-CN" sz="1050" i="1" kern="100">
                                  <a:solidFill>
                                    <a:srgbClr val="32A189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050" i="1" kern="100">
                                  <a:solidFill>
                                    <a:srgbClr val="32A189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GB" sz="1050" i="1" kern="100">
                                  <a:solidFill>
                                    <a:srgbClr val="32A189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sz="1050" i="1" kern="100">
                              <a:solidFill>
                                <a:srgbClr val="32A189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zh-CN" sz="1050" i="1" kern="100">
                                  <a:solidFill>
                                    <a:srgbClr val="32A189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050" i="1" kern="100">
                                  <a:solidFill>
                                    <a:srgbClr val="32A189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GB" sz="1050" i="1" kern="100">
                                  <a:solidFill>
                                    <a:srgbClr val="32A189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GB" sz="1050" i="1" kern="100">
                              <a:solidFill>
                                <a:srgbClr val="32A189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mbria Math" panose="02040503050406030204" pitchFamily="18" charset="0"/>
                            </a:rPr>
                            <m:t>∈</m:t>
                          </m:r>
                          <m:d>
                            <m:dPr>
                              <m:begChr m:val="["/>
                              <m:ctrlPr>
                                <a:rPr lang="zh-CN" sz="1050" i="1" kern="100">
                                  <a:solidFill>
                                    <a:srgbClr val="32A189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1050" i="1" kern="100">
                                  <a:solidFill>
                                    <a:srgbClr val="32A189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0,2</m:t>
                              </m:r>
                              <m:r>
                                <a:rPr lang="en-GB" sz="1050" i="1" kern="100">
                                  <a:solidFill>
                                    <a:srgbClr val="32A189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𝜋</m:t>
                              </m:r>
                            </m:e>
                          </m:d>
                        </m:e>
                        <m:e>
                          <m:r>
                            <a:rPr lang="en-GB" sz="1050" i="1" kern="100">
                              <a:solidFill>
                                <a:srgbClr val="32A189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&amp;&amp;</m:t>
                          </m:r>
                        </m:e>
                      </m:eqArr>
                    </m:oMath>
                  </m:oMathPara>
                </a14:m>
                <a:endParaRPr lang="zh-CN" sz="1050" kern="100" dirty="0">
                  <a:solidFill>
                    <a:srgbClr val="32A189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0DCAF565-E377-4243-81A9-F4BCC7953C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89205" y="4273240"/>
                <a:ext cx="3326765" cy="233127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组合 25">
            <a:extLst>
              <a:ext uri="{FF2B5EF4-FFF2-40B4-BE49-F238E27FC236}">
                <a16:creationId xmlns:a16="http://schemas.microsoft.com/office/drawing/2014/main" id="{048A4D74-7036-4950-9F1E-749F692B134E}"/>
              </a:ext>
            </a:extLst>
          </p:cNvPr>
          <p:cNvGrpSpPr/>
          <p:nvPr/>
        </p:nvGrpSpPr>
        <p:grpSpPr>
          <a:xfrm>
            <a:off x="8923922" y="856607"/>
            <a:ext cx="2856541" cy="2075428"/>
            <a:chOff x="5040100" y="4691105"/>
            <a:chExt cx="2381343" cy="1686308"/>
          </a:xfrm>
        </p:grpSpPr>
        <p:pic>
          <p:nvPicPr>
            <p:cNvPr id="27" name="图片 26">
              <a:extLst>
                <a:ext uri="{FF2B5EF4-FFF2-40B4-BE49-F238E27FC236}">
                  <a16:creationId xmlns:a16="http://schemas.microsoft.com/office/drawing/2014/main" id="{930C1832-06F2-4EF6-B53F-5BD2462048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025" b="7507"/>
            <a:stretch/>
          </p:blipFill>
          <p:spPr bwMode="auto">
            <a:xfrm>
              <a:off x="5040100" y="4691105"/>
              <a:ext cx="2275693" cy="86087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" name="图片 27">
              <a:extLst>
                <a:ext uri="{FF2B5EF4-FFF2-40B4-BE49-F238E27FC236}">
                  <a16:creationId xmlns:a16="http://schemas.microsoft.com/office/drawing/2014/main" id="{2AF25D5C-6B59-4584-B104-0E365B2E4F8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88987" y="5475863"/>
              <a:ext cx="2332456" cy="901550"/>
            </a:xfrm>
            <a:prstGeom prst="rect">
              <a:avLst/>
            </a:prstGeom>
          </p:spPr>
        </p:pic>
      </p:grpSp>
      <p:pic>
        <p:nvPicPr>
          <p:cNvPr id="40" name="图片 39">
            <a:extLst>
              <a:ext uri="{FF2B5EF4-FFF2-40B4-BE49-F238E27FC236}">
                <a16:creationId xmlns:a16="http://schemas.microsoft.com/office/drawing/2014/main" id="{3A392460-9EE5-4A78-BFFE-B17DBB8FF15A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67"/>
          <a:stretch/>
        </p:blipFill>
        <p:spPr>
          <a:xfrm>
            <a:off x="6873586" y="1009941"/>
            <a:ext cx="1873887" cy="1768761"/>
          </a:xfrm>
          <a:prstGeom prst="rect">
            <a:avLst/>
          </a:prstGeom>
        </p:spPr>
      </p:pic>
      <p:pic>
        <p:nvPicPr>
          <p:cNvPr id="41" name="图片 40">
            <a:extLst>
              <a:ext uri="{FF2B5EF4-FFF2-40B4-BE49-F238E27FC236}">
                <a16:creationId xmlns:a16="http://schemas.microsoft.com/office/drawing/2014/main" id="{0B6202D0-19E4-47E7-AD41-200AD2666522}"/>
              </a:ext>
            </a:extLst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1882" y="1115773"/>
            <a:ext cx="1625256" cy="1557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2379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222</TotalTime>
  <Words>130</Words>
  <Application>Microsoft Office PowerPoint</Application>
  <PresentationFormat>宽屏</PresentationFormat>
  <Paragraphs>36</Paragraphs>
  <Slides>2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</vt:i4>
      </vt:variant>
    </vt:vector>
  </HeadingPairs>
  <TitlesOfParts>
    <vt:vector size="9" baseType="lpstr">
      <vt:lpstr>等线</vt:lpstr>
      <vt:lpstr>等线 Light</vt:lpstr>
      <vt:lpstr>华文细黑</vt:lpstr>
      <vt:lpstr>Arial</vt:lpstr>
      <vt:lpstr>Cambria Math</vt:lpstr>
      <vt:lpstr>Times New Roman</vt:lpstr>
      <vt:lpstr>Office 主题​​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Zhao Haibin</dc:creator>
  <cp:lastModifiedBy>Zhao Haibin</cp:lastModifiedBy>
  <cp:revision>32</cp:revision>
  <dcterms:created xsi:type="dcterms:W3CDTF">2019-11-12T22:06:16Z</dcterms:created>
  <dcterms:modified xsi:type="dcterms:W3CDTF">2020-03-05T23:05:42Z</dcterms:modified>
</cp:coreProperties>
</file>